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345" r:id="rId4"/>
    <p:sldId id="340" r:id="rId5"/>
    <p:sldId id="343" r:id="rId6"/>
    <p:sldId id="329" r:id="rId7"/>
    <p:sldId id="346" r:id="rId8"/>
    <p:sldId id="347" r:id="rId9"/>
    <p:sldId id="348" r:id="rId10"/>
    <p:sldId id="349" r:id="rId11"/>
    <p:sldId id="350" r:id="rId12"/>
    <p:sldId id="351" r:id="rId13"/>
    <p:sldId id="274" r:id="rId14"/>
    <p:sldId id="414" r:id="rId15"/>
    <p:sldId id="415" r:id="rId16"/>
    <p:sldId id="416" r:id="rId17"/>
    <p:sldId id="417" r:id="rId18"/>
    <p:sldId id="418" r:id="rId19"/>
    <p:sldId id="419" r:id="rId20"/>
    <p:sldId id="262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8" r:id="rId30"/>
    <p:sldId id="429" r:id="rId31"/>
    <p:sldId id="430" r:id="rId32"/>
    <p:sldId id="431" r:id="rId33"/>
    <p:sldId id="282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3" r:id="rId45"/>
    <p:sldId id="283" r:id="rId46"/>
    <p:sldId id="395" r:id="rId47"/>
    <p:sldId id="396" r:id="rId48"/>
    <p:sldId id="397" r:id="rId49"/>
    <p:sldId id="398" r:id="rId50"/>
    <p:sldId id="399" r:id="rId51"/>
    <p:sldId id="400" r:id="rId52"/>
    <p:sldId id="401" r:id="rId53"/>
    <p:sldId id="402" r:id="rId54"/>
    <p:sldId id="293" r:id="rId55"/>
    <p:sldId id="362" r:id="rId56"/>
    <p:sldId id="363" r:id="rId57"/>
    <p:sldId id="364" r:id="rId58"/>
    <p:sldId id="365" r:id="rId59"/>
    <p:sldId id="366" r:id="rId60"/>
    <p:sldId id="367" r:id="rId61"/>
    <p:sldId id="368" r:id="rId62"/>
    <p:sldId id="369" r:id="rId63"/>
    <p:sldId id="370" r:id="rId64"/>
    <p:sldId id="371" r:id="rId65"/>
    <p:sldId id="372" r:id="rId66"/>
    <p:sldId id="373" r:id="rId67"/>
    <p:sldId id="374" r:id="rId68"/>
    <p:sldId id="375" r:id="rId69"/>
    <p:sldId id="376" r:id="rId70"/>
    <p:sldId id="377" r:id="rId71"/>
    <p:sldId id="378" r:id="rId72"/>
    <p:sldId id="379" r:id="rId73"/>
    <p:sldId id="380" r:id="rId74"/>
    <p:sldId id="381" r:id="rId75"/>
    <p:sldId id="382" r:id="rId76"/>
    <p:sldId id="383" r:id="rId77"/>
    <p:sldId id="384" r:id="rId78"/>
    <p:sldId id="385" r:id="rId79"/>
    <p:sldId id="386" r:id="rId80"/>
    <p:sldId id="387" r:id="rId81"/>
    <p:sldId id="388" r:id="rId82"/>
    <p:sldId id="389" r:id="rId83"/>
    <p:sldId id="390" r:id="rId84"/>
    <p:sldId id="391" r:id="rId85"/>
    <p:sldId id="392" r:id="rId86"/>
    <p:sldId id="393" r:id="rId87"/>
    <p:sldId id="394" r:id="rId88"/>
    <p:sldId id="344" r:id="rId89"/>
    <p:sldId id="352" r:id="rId90"/>
    <p:sldId id="353" r:id="rId91"/>
    <p:sldId id="354" r:id="rId92"/>
    <p:sldId id="355" r:id="rId93"/>
    <p:sldId id="356" r:id="rId94"/>
    <p:sldId id="357" r:id="rId95"/>
    <p:sldId id="358" r:id="rId96"/>
    <p:sldId id="359" r:id="rId97"/>
    <p:sldId id="360" r:id="rId98"/>
    <p:sldId id="361" r:id="rId99"/>
    <p:sldId id="327" r:id="rId10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29/06/2018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2 Rectángulo"/>
          <p:cNvSpPr/>
          <p:nvPr/>
        </p:nvSpPr>
        <p:spPr>
          <a:xfrm>
            <a:off x="3564596" y="1118503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(a)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VACANTE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1883574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 (a)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1703078"/>
            <a:ext cx="2525" cy="18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3234491" y="2598354"/>
            <a:ext cx="2854591" cy="1231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100" b="1" dirty="0">
                <a:cs typeface="Arial" pitchFamily="34" charset="0"/>
              </a:rPr>
              <a:t>Promotores </a:t>
            </a:r>
            <a:r>
              <a:rPr lang="es-MX" sz="1100" b="1" dirty="0" smtClean="0">
                <a:cs typeface="Arial" pitchFamily="34" charset="0"/>
              </a:rPr>
              <a:t>(as)</a:t>
            </a:r>
          </a:p>
          <a:p>
            <a:pPr algn="ctr"/>
            <a:r>
              <a:rPr lang="es-MX" sz="1000" b="1" dirty="0">
                <a:cs typeface="Arial" pitchFamily="34" charset="0"/>
              </a:rPr>
              <a:t>	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Secretario(a)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000" b="1" dirty="0" smtClean="0">
                <a:cs typeface="Arial" pitchFamily="34" charset="0"/>
              </a:rPr>
              <a:t> (Vacante) </a:t>
            </a:r>
          </a:p>
        </p:txBody>
      </p:sp>
      <p:sp>
        <p:nvSpPr>
          <p:cNvPr id="40" name="12 Rectángulo"/>
          <p:cNvSpPr/>
          <p:nvPr/>
        </p:nvSpPr>
        <p:spPr>
          <a:xfrm>
            <a:off x="6302339" y="195839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Chofer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7" name="12 Rectángulo"/>
          <p:cNvSpPr/>
          <p:nvPr/>
        </p:nvSpPr>
        <p:spPr>
          <a:xfrm>
            <a:off x="749445" y="1988619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4707322" y="2420747"/>
            <a:ext cx="2525" cy="18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H="1">
            <a:off x="3116481" y="2217998"/>
            <a:ext cx="4180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5887389" y="2229081"/>
            <a:ext cx="4180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568982" y="5979218"/>
            <a:ext cx="1256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Norte</a:t>
            </a:r>
            <a:endParaRPr lang="es-MX" b="1" dirty="0"/>
          </a:p>
        </p:txBody>
      </p:sp>
      <p:sp>
        <p:nvSpPr>
          <p:cNvPr id="13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9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40702"/>
            <a:ext cx="2235098" cy="4849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623587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840727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Analista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622755"/>
            <a:ext cx="2366871" cy="16167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 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706150" y="2422086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18012" y="6045719"/>
            <a:ext cx="1558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Poniente</a:t>
            </a:r>
            <a:endParaRPr lang="es-MX" b="1" dirty="0"/>
          </a:p>
        </p:txBody>
      </p:sp>
      <p:sp>
        <p:nvSpPr>
          <p:cNvPr id="11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03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4827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5170516" y="2791407"/>
            <a:ext cx="2078182" cy="1148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6282390" y="2526013"/>
            <a:ext cx="0" cy="25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 flipV="1">
            <a:off x="7086915" y="2179458"/>
            <a:ext cx="269849" cy="27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488852" y="1840727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Analista 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1608256" y="185557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3980736" y="1949463"/>
            <a:ext cx="15139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7332945" y="1861554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</a:t>
            </a:r>
            <a:endParaRPr lang="es-MX" sz="1100" b="1" dirty="0">
              <a:cs typeface="Arial" pitchFamily="34" charset="0"/>
            </a:endParaRP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03867" y="6203660"/>
            <a:ext cx="102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Sur</a:t>
            </a:r>
            <a:endParaRPr lang="es-MX" b="1" dirty="0"/>
          </a:p>
        </p:txBody>
      </p:sp>
      <p:sp>
        <p:nvSpPr>
          <p:cNvPr id="13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7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429124" y="2000240"/>
            <a:ext cx="0" cy="128588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>
            <a:endCxn id="30" idx="0"/>
          </p:cNvCxnSpPr>
          <p:nvPr/>
        </p:nvCxnSpPr>
        <p:spPr>
          <a:xfrm>
            <a:off x="1129924" y="3254524"/>
            <a:ext cx="6871100" cy="1738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360024" y="1738630"/>
            <a:ext cx="2283546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Director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508876" y="5167069"/>
            <a:ext cx="1920116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747572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Salud Bucal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2928926" y="3590511"/>
            <a:ext cx="2211205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(a) Administrativo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762610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284800" y="3587153"/>
            <a:ext cx="1716356" cy="6001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Encargado  (a) Medico de Barrio y Centros de Salud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572000" y="5268669"/>
            <a:ext cx="1440000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Promotor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8001024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28860" y="3271912"/>
            <a:ext cx="0" cy="1908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286380" y="3271912"/>
            <a:ext cx="0" cy="1980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928662" y="2193055"/>
            <a:ext cx="2286016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Secretaria /</a:t>
            </a:r>
            <a:r>
              <a:rPr lang="es-ES" sz="1100" b="1" dirty="0" smtClean="0">
                <a:cs typeface="Arial" charset="0"/>
              </a:rPr>
              <a:t>o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214678" y="2455481"/>
            <a:ext cx="118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856472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 (a</a:t>
            </a:r>
            <a:r>
              <a:rPr lang="es-ES" sz="1100" b="1" dirty="0" smtClean="0">
                <a:cs typeface="Arial" charset="0"/>
              </a:rPr>
              <a:t>)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429124" y="2455482"/>
            <a:ext cx="147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429124" y="3255534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5923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14282" y="369166"/>
            <a:ext cx="451510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56677"/>
            <a:ext cx="0" cy="29318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285852" y="3643315"/>
            <a:ext cx="2019649" cy="571503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Analista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2395522" y="3256061"/>
            <a:ext cx="468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2397545" y="3251595"/>
            <a:ext cx="794" cy="378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2330" y="3245783"/>
            <a:ext cx="1588" cy="39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643306" y="2159493"/>
            <a:ext cx="1809653" cy="76944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(a) </a:t>
            </a:r>
            <a:r>
              <a:rPr lang="es-ES" sz="1100" b="1" dirty="0" smtClean="0">
                <a:cs typeface="Arial" charset="0"/>
              </a:rPr>
              <a:t>Administrativo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571868" y="3643314"/>
            <a:ext cx="2071701" cy="57150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b="1" dirty="0" smtClean="0">
                <a:cs typeface="Arial" charset="0"/>
              </a:rPr>
              <a:t>Auxiliar</a:t>
            </a:r>
          </a:p>
          <a:p>
            <a:pPr algn="ctr"/>
            <a:endParaRPr kumimoji="1" lang="es-MX" sz="1100" dirty="0">
              <a:cs typeface="Arial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6000760" y="3643315"/>
            <a:ext cx="2019649" cy="571503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Oficial Administrativo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11" name="Line 38"/>
          <p:cNvSpPr>
            <a:spLocks noChangeShapeType="1"/>
          </p:cNvSpPr>
          <p:nvPr/>
        </p:nvSpPr>
        <p:spPr bwMode="auto">
          <a:xfrm flipH="1">
            <a:off x="4562792" y="3229926"/>
            <a:ext cx="1588" cy="39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90093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357240" y="2854350"/>
            <a:ext cx="446" cy="846085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4079823" y="3285238"/>
            <a:ext cx="2076265" cy="3276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214414" y="3720514"/>
            <a:ext cx="2000264" cy="10766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100" b="1" dirty="0" smtClean="0">
              <a:cs typeface="Arial" charset="0"/>
            </a:endParaRPr>
          </a:p>
          <a:p>
            <a:pPr algn="ctr" eaLnBrk="0" hangingPunct="0"/>
            <a:endParaRPr kumimoji="1" lang="es-ES" sz="1100" b="1" dirty="0" smtClean="0">
              <a:cs typeface="Arial" charset="0"/>
            </a:endParaRPr>
          </a:p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91880" y="3714752"/>
            <a:ext cx="1937376" cy="107157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Odontólogos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286116" y="2257332"/>
            <a:ext cx="214314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de Salud Bucal</a:t>
            </a:r>
          </a:p>
          <a:p>
            <a:pPr algn="ctr"/>
            <a:endParaRPr lang="es-ES" sz="1100" dirty="0">
              <a:cs typeface="Arial" charset="0"/>
            </a:endParaRPr>
          </a:p>
          <a:p>
            <a:pPr algn="ctr"/>
            <a:endParaRPr lang="es-ES" sz="1100" b="1" dirty="0" smtClean="0">
              <a:cs typeface="Arial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774082" y="3720514"/>
            <a:ext cx="1869752" cy="106580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 Administrativo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V="1">
            <a:off x="2135695" y="3288514"/>
            <a:ext cx="1944128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61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714612" y="214290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700133" y="3586117"/>
            <a:ext cx="1300231" cy="485824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Promotor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572396" y="3571875"/>
            <a:ext cx="1428760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Intendente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4097302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4103162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3071802" y="3570625"/>
            <a:ext cx="1266195" cy="787068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Trabajador (a)</a:t>
            </a:r>
          </a:p>
          <a:p>
            <a:pPr algn="ctr"/>
            <a:r>
              <a:rPr lang="es-ES" sz="1100" b="1" dirty="0" smtClean="0">
                <a:cs typeface="Arial" charset="0"/>
              </a:rPr>
              <a:t>Social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714744" y="3292119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3504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643702" y="2428842"/>
            <a:ext cx="2143140" cy="611459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Encargado de </a:t>
            </a:r>
            <a:r>
              <a:rPr lang="es-ES" sz="1100" b="1" dirty="0" smtClean="0">
                <a:cs typeface="Arial" charset="0"/>
              </a:rPr>
              <a:t>área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9124" y="3583489"/>
            <a:ext cx="1500198" cy="56569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Fumigadores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555816" y="1571586"/>
            <a:ext cx="2373506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85786" y="2428842"/>
            <a:ext cx="1752480" cy="612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Auxiliar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>
            <a:endCxn id="17" idx="1"/>
          </p:cNvCxnSpPr>
          <p:nvPr/>
        </p:nvCxnSpPr>
        <p:spPr>
          <a:xfrm flipV="1">
            <a:off x="2786050" y="2734572"/>
            <a:ext cx="38576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292119"/>
            <a:ext cx="7422577" cy="0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71406" y="3581712"/>
            <a:ext cx="1571636" cy="490230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Enfermera (o) general</a:t>
            </a:r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200" dirty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291373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2786050" y="1928776"/>
            <a:ext cx="78581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 rot="5400000">
            <a:off x="1964513" y="2750313"/>
            <a:ext cx="1643074" cy="1588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 rot="5400000">
            <a:off x="5762991" y="2665817"/>
            <a:ext cx="1332000" cy="794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7000892" y="3286098"/>
            <a:ext cx="0" cy="72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6000760" y="3357536"/>
            <a:ext cx="1511438" cy="59905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900" b="1" dirty="0" smtClean="0">
                <a:cs typeface="Arial" charset="0"/>
              </a:rPr>
              <a:t>Enfermeras (os)</a:t>
            </a:r>
          </a:p>
          <a:p>
            <a:pPr algn="ctr"/>
            <a:endParaRPr lang="es-ES" sz="1100" dirty="0">
              <a:cs typeface="Arial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5929322" y="2000214"/>
            <a:ext cx="50006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V="1">
            <a:off x="2538266" y="2732054"/>
            <a:ext cx="2477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20" idx="2"/>
          </p:cNvCxnSpPr>
          <p:nvPr/>
        </p:nvCxnSpPr>
        <p:spPr>
          <a:xfrm flipH="1">
            <a:off x="4741778" y="2002473"/>
            <a:ext cx="791" cy="12844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5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14290"/>
            <a:ext cx="2857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</a:t>
            </a:r>
            <a:r>
              <a:rPr lang="es-ES_tradnl" sz="24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Médico </a:t>
            </a:r>
            <a:r>
              <a:rPr lang="es-ES_tradnl" sz="2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de Barrio y Centros de Salud</a:t>
            </a:r>
            <a:endParaRPr lang="es-ES" sz="24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144661" y="1814150"/>
            <a:ext cx="2183" cy="1016519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928630" y="3130547"/>
            <a:ext cx="1071570" cy="512768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Pediatra</a:t>
            </a:r>
            <a:endParaRPr lang="es-ES" sz="1100" b="1" dirty="0" smtClean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198250" y="3135057"/>
            <a:ext cx="1731436" cy="63094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Auxiliares </a:t>
            </a:r>
            <a:r>
              <a:rPr lang="es-ES" sz="1100" b="1" dirty="0" smtClean="0">
                <a:cs typeface="Arial" charset="0"/>
              </a:rPr>
              <a:t>Administrativo</a:t>
            </a:r>
          </a:p>
          <a:p>
            <a:pPr algn="ctr"/>
            <a:endParaRPr lang="es-ES" sz="1200" dirty="0" smtClean="0">
              <a:cs typeface="Arial" charset="0"/>
            </a:endParaRP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7853565" y="2836101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412148" y="3232869"/>
            <a:ext cx="1231126" cy="410445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Ginecólogo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1500134" y="2848165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 rot="16200000" flipH="1">
            <a:off x="2821738" y="3029008"/>
            <a:ext cx="357189" cy="1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4143340" y="2830669"/>
            <a:ext cx="0" cy="336453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>
            <a:stCxn id="24" idx="1"/>
          </p:cNvCxnSpPr>
          <p:nvPr/>
        </p:nvCxnSpPr>
        <p:spPr bwMode="auto">
          <a:xfrm rot="16200000" flipH="1">
            <a:off x="7722010" y="2991281"/>
            <a:ext cx="272230" cy="18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786282" y="2031683"/>
            <a:ext cx="1857388" cy="680616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 </a:t>
            </a:r>
            <a:r>
              <a:rPr lang="es-ES" sz="1100" b="1" dirty="0">
                <a:cs typeface="Arial" charset="0"/>
              </a:rPr>
              <a:t>/</a:t>
            </a:r>
            <a:r>
              <a:rPr lang="es-ES" sz="1100" b="1" dirty="0" smtClean="0">
                <a:cs typeface="Arial" charset="0"/>
              </a:rPr>
              <a:t>B</a:t>
            </a:r>
            <a:endParaRPr lang="es-ES" sz="1100" b="1" dirty="0" smtClean="0">
              <a:cs typeface="Arial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4141079" y="2276261"/>
            <a:ext cx="61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786150" y="3167122"/>
            <a:ext cx="1785950" cy="68928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100" b="1" dirty="0" smtClean="0">
                <a:cs typeface="Arial" charset="0"/>
              </a:rPr>
              <a:t>Médicos</a:t>
            </a: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214678" y="1177963"/>
            <a:ext cx="1800000" cy="64633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b="1" dirty="0" smtClean="0">
                <a:cs typeface="Arial" charset="0"/>
              </a:rPr>
              <a:t>Encargado (a) Medico de Barrio y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000201" y="2031683"/>
            <a:ext cx="1530444" cy="48643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100" b="1" dirty="0" smtClean="0">
              <a:cs typeface="Arial" charset="0"/>
            </a:endParaRPr>
          </a:p>
          <a:p>
            <a:pPr algn="ctr"/>
            <a:r>
              <a:rPr lang="es-ES" sz="1100" b="1" dirty="0" smtClean="0">
                <a:cs typeface="Arial" charset="0"/>
              </a:rPr>
              <a:t>Chofer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566404" y="2276261"/>
            <a:ext cx="61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642878" y="2855175"/>
            <a:ext cx="7215238" cy="0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705372" y="3114070"/>
            <a:ext cx="1275090" cy="24117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Supervisor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342219" y="2839405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1374" y="4866967"/>
            <a:ext cx="1571636" cy="49085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Secretaria </a:t>
            </a:r>
            <a:r>
              <a:rPr kumimoji="1" lang="es-ES" sz="1100" b="1" dirty="0" smtClean="0">
                <a:cs typeface="Arial" charset="0"/>
              </a:rPr>
              <a:t>E</a:t>
            </a:r>
            <a:endParaRPr kumimoji="1" lang="es-ES" sz="1100" dirty="0" smtClean="0">
              <a:cs typeface="Arial" charset="0"/>
            </a:endParaRPr>
          </a:p>
        </p:txBody>
      </p:sp>
      <p:cxnSp>
        <p:nvCxnSpPr>
          <p:cNvPr id="30" name="28 Conector recto"/>
          <p:cNvCxnSpPr>
            <a:stCxn id="24" idx="0"/>
          </p:cNvCxnSpPr>
          <p:nvPr/>
        </p:nvCxnSpPr>
        <p:spPr>
          <a:xfrm rot="16200000" flipH="1">
            <a:off x="-363749" y="3861802"/>
            <a:ext cx="2014048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214514" y="2862131"/>
            <a:ext cx="0" cy="19885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1714448" y="4845161"/>
            <a:ext cx="1714512" cy="58410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MX" sz="1100" b="1" dirty="0" smtClean="0">
              <a:latin typeface="+mj-lt"/>
              <a:cs typeface="Arial" charset="0"/>
            </a:endParaRPr>
          </a:p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Auxiliar</a:t>
            </a:r>
          </a:p>
          <a:p>
            <a:pPr algn="ctr" eaLnBrk="0" hangingPunct="0"/>
            <a:endParaRPr kumimoji="1" lang="es-MX" sz="1100" dirty="0" smtClean="0">
              <a:latin typeface="+mj-lt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5714976" y="3926745"/>
            <a:ext cx="1282537" cy="61336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Recepcionista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 </a:t>
            </a:r>
            <a:endParaRPr kumimoji="1" lang="es-MX" sz="1100" dirty="0" smtClean="0">
              <a:latin typeface="+mj-lt"/>
              <a:cs typeface="Arial" charset="0"/>
            </a:endParaRPr>
          </a:p>
        </p:txBody>
      </p:sp>
      <p:cxnSp>
        <p:nvCxnSpPr>
          <p:cNvPr id="41" name="28 Conector recto"/>
          <p:cNvCxnSpPr/>
          <p:nvPr/>
        </p:nvCxnSpPr>
        <p:spPr>
          <a:xfrm>
            <a:off x="6357918" y="3355241"/>
            <a:ext cx="698" cy="54864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5714975" y="4780023"/>
            <a:ext cx="1282537" cy="71438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  <a:cs typeface="Arial" charset="0"/>
              </a:rPr>
              <a:t>Médico </a:t>
            </a:r>
          </a:p>
          <a:p>
            <a:pPr algn="ctr"/>
            <a:r>
              <a:rPr lang="es-MX" sz="1100" b="1" dirty="0" smtClean="0">
                <a:solidFill>
                  <a:schemeClr val="tx1"/>
                </a:solidFill>
                <a:cs typeface="Arial" charset="0"/>
              </a:rPr>
              <a:t>Familiar</a:t>
            </a:r>
            <a:endParaRPr lang="es-MX" sz="1100" b="1" dirty="0" smtClean="0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35" name="34 Conector recto"/>
          <p:cNvCxnSpPr>
            <a:stCxn id="34" idx="2"/>
            <a:endCxn id="31" idx="0"/>
          </p:cNvCxnSpPr>
          <p:nvPr/>
        </p:nvCxnSpPr>
        <p:spPr>
          <a:xfrm flipH="1">
            <a:off x="6356244" y="4540111"/>
            <a:ext cx="1" cy="2399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28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8" y="2171776"/>
            <a:ext cx="1" cy="726872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2898648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2898648"/>
            <a:ext cx="4807822" cy="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2898648"/>
            <a:ext cx="0" cy="180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68" y="2501331"/>
            <a:ext cx="939732" cy="338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428596" y="3404539"/>
            <a:ext cx="2214578" cy="59596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Choferes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2857488" y="3078647"/>
            <a:ext cx="1857388" cy="42179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Auxiliar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2898648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404537"/>
            <a:ext cx="1575856" cy="8214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Encargado</a:t>
            </a:r>
          </a:p>
          <a:p>
            <a:pPr algn="ctr"/>
            <a:endParaRPr lang="es-ES" sz="11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2910000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276872"/>
            <a:ext cx="1559430" cy="44891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 Secretaria E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5738" y="1891576"/>
            <a:ext cx="1908000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 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496606" y="3404537"/>
            <a:ext cx="1933046" cy="59596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Veterinarios</a:t>
            </a:r>
            <a:endParaRPr lang="es-ES" sz="11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643438" y="4440301"/>
            <a:ext cx="1857388" cy="5728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Capturadores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3" name="22 Conector recto"/>
          <p:cNvCxnSpPr>
            <a:stCxn id="18" idx="0"/>
            <a:endCxn id="16" idx="2"/>
          </p:cNvCxnSpPr>
          <p:nvPr/>
        </p:nvCxnSpPr>
        <p:spPr>
          <a:xfrm flipH="1" flipV="1">
            <a:off x="5570022" y="4225987"/>
            <a:ext cx="2110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3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/>
          <p:nvPr/>
        </p:nvCxnSpPr>
        <p:spPr>
          <a:xfrm flipH="1" flipV="1">
            <a:off x="4217753" y="1397621"/>
            <a:ext cx="0" cy="283232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252088" y="148226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2644588" y="4001393"/>
            <a:ext cx="345368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2015091" y="3241606"/>
            <a:ext cx="18026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015091" y="2559603"/>
            <a:ext cx="18026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15 CuadroTexto"/>
          <p:cNvSpPr txBox="1">
            <a:spLocks noChangeArrowheads="1"/>
          </p:cNvSpPr>
          <p:nvPr/>
        </p:nvSpPr>
        <p:spPr bwMode="auto">
          <a:xfrm>
            <a:off x="4598949" y="2557526"/>
            <a:ext cx="1619250" cy="47012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ES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altLang="es-ES" sz="1100" b="1" dirty="0" smtClean="0"/>
              <a:t>Auxiliar Administrativo</a:t>
            </a:r>
            <a:endParaRPr lang="es-MX" altLang="es-ES" sz="1100" b="1" dirty="0"/>
          </a:p>
          <a:p>
            <a:endParaRPr lang="es-MX" altLang="es-ES" sz="1100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821053" y="4269677"/>
            <a:ext cx="1375684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203847" y="1987811"/>
            <a:ext cx="19852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3490613" y="4241249"/>
            <a:ext cx="149862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253171" y="4229943"/>
            <a:ext cx="1752600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544600" y="1418095"/>
            <a:ext cx="187709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203846" y="1398953"/>
            <a:ext cx="1985209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Director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6098272" y="3987179"/>
            <a:ext cx="0" cy="25407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5189055" y="1657788"/>
            <a:ext cx="35554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817699" y="2802208"/>
            <a:ext cx="75750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3817699" y="3400656"/>
            <a:ext cx="40005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6" name="Conector recto 55"/>
          <p:cNvCxnSpPr/>
          <p:nvPr/>
        </p:nvCxnSpPr>
        <p:spPr>
          <a:xfrm flipV="1">
            <a:off x="2644588" y="4001393"/>
            <a:ext cx="0" cy="25407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61330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>
            <a:stCxn id="20" idx="0"/>
          </p:cNvCxnSpPr>
          <p:nvPr/>
        </p:nvCxnSpPr>
        <p:spPr>
          <a:xfrm flipH="1" flipV="1">
            <a:off x="6356195" y="2473702"/>
            <a:ext cx="82759" cy="32343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4323420" y="1395889"/>
            <a:ext cx="0" cy="29058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579174" y="38398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3567397" y="2624800"/>
            <a:ext cx="1679044" cy="667875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Liviana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343752" y="1835958"/>
            <a:ext cx="1985210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</a:t>
            </a:r>
            <a:r>
              <a:rPr lang="es-MX" altLang="es-MX" sz="1100" b="1" dirty="0" smtClean="0"/>
              <a:t>(a</a:t>
            </a:r>
            <a:r>
              <a:rPr lang="es-MX" altLang="es-MX" sz="1100" b="1" dirty="0" smtClean="0"/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1442516" y="4806908"/>
            <a:ext cx="1792620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567397" y="3686450"/>
            <a:ext cx="1674703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Plomero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574363" y="2692137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581813" y="4813232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5574363" y="3406678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316520" y="2473700"/>
            <a:ext cx="0" cy="234580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442516" y="3424400"/>
            <a:ext cx="1800057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86579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692138"/>
            <a:ext cx="1800057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Profesional Especialista 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574362" y="4126681"/>
            <a:ext cx="1674703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571738" y="4301758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5601602" y="5708002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448392" y="4118872"/>
            <a:ext cx="1786744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Carpintero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3390705" y="1141803"/>
            <a:ext cx="1985208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 Operativo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3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V="1">
            <a:off x="2305651" y="2408935"/>
            <a:ext cx="0" cy="162780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>
            <a:stCxn id="24" idx="0"/>
          </p:cNvCxnSpPr>
          <p:nvPr/>
        </p:nvCxnSpPr>
        <p:spPr>
          <a:xfrm flipV="1">
            <a:off x="6447445" y="2415893"/>
            <a:ext cx="0" cy="216146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endCxn id="17" idx="2"/>
          </p:cNvCxnSpPr>
          <p:nvPr/>
        </p:nvCxnSpPr>
        <p:spPr>
          <a:xfrm flipV="1">
            <a:off x="4383308" y="1252740"/>
            <a:ext cx="0" cy="278400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52178" y="151728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Canoas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01401" y="4031714"/>
            <a:ext cx="180849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84966" y="1841023"/>
            <a:ext cx="1985210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5597342" y="3681455"/>
            <a:ext cx="1674703" cy="456279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Oficiales </a:t>
            </a:r>
            <a:r>
              <a:rPr lang="es-MX" altLang="es-MX" sz="1100" b="1" dirty="0" smtClean="0"/>
              <a:t>Eléctric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15893"/>
            <a:ext cx="4169613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390703" y="1008058"/>
            <a:ext cx="1985210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prstDash val="sysDash"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Operativo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383213" y="2037436"/>
            <a:ext cx="501753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611605" y="4577355"/>
            <a:ext cx="167167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Pintor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563337" y="3787032"/>
            <a:ext cx="1674703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4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Conector recto 41"/>
          <p:cNvCxnSpPr/>
          <p:nvPr/>
        </p:nvCxnSpPr>
        <p:spPr>
          <a:xfrm>
            <a:off x="4961403" y="2738509"/>
            <a:ext cx="50165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2" idx="0"/>
            <a:endCxn id="12" idx="2"/>
          </p:cNvCxnSpPr>
          <p:nvPr/>
        </p:nvCxnSpPr>
        <p:spPr>
          <a:xfrm flipV="1">
            <a:off x="7038847" y="4040849"/>
            <a:ext cx="5266" cy="113268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30" idx="0"/>
            <a:endCxn id="19" idx="2"/>
          </p:cNvCxnSpPr>
          <p:nvPr/>
        </p:nvCxnSpPr>
        <p:spPr>
          <a:xfrm flipH="1" flipV="1">
            <a:off x="4966404" y="1629349"/>
            <a:ext cx="28581" cy="45469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266049" y="40288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090735" y="5151264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37303" y="2523558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 </a:t>
            </a: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048496" y="3955241"/>
            <a:ext cx="18000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48495" y="3142453"/>
            <a:ext cx="180005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4522937" y="2569566"/>
            <a:ext cx="438466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163942" y="4525160"/>
            <a:ext cx="176034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de Área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065139" y="4554051"/>
            <a:ext cx="1783413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B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973799" y="1173070"/>
            <a:ext cx="198520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Director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511969" y="2341426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56995" y="3798179"/>
            <a:ext cx="0" cy="7124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1552077" y="4363431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1552746" y="3570040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 </a:t>
            </a:r>
            <a:endParaRPr lang="es-MX" altLang="es-MX" sz="1100" b="1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090735" y="6176300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153411" y="5173530"/>
            <a:ext cx="177087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4" name="Conector recto 43"/>
          <p:cNvCxnSpPr/>
          <p:nvPr/>
        </p:nvCxnSpPr>
        <p:spPr>
          <a:xfrm>
            <a:off x="4957687" y="2099174"/>
            <a:ext cx="50165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5455891" y="1895374"/>
            <a:ext cx="198521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9" name="Conector recto 28"/>
          <p:cNvCxnSpPr/>
          <p:nvPr/>
        </p:nvCxnSpPr>
        <p:spPr>
          <a:xfrm>
            <a:off x="3361245" y="3798179"/>
            <a:ext cx="2852213" cy="1453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63942" y="3584570"/>
            <a:ext cx="1760341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9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V="1">
            <a:off x="7792451" y="3397203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960153" y="3412069"/>
            <a:ext cx="0" cy="152627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9956" y="18030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</a:t>
            </a:r>
            <a:r>
              <a:rPr lang="es-ES_tradnl" sz="3200" b="1" kern="1400" spc="-150" dirty="0" smtClean="0">
                <a:solidFill>
                  <a:srgbClr val="FFC8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3561192"/>
            <a:ext cx="17080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100" b="1" dirty="0" smtClean="0"/>
              <a:t>antes de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10221" y="1740318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1810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/>
              <a:t>Encargado Sección (a</a:t>
            </a:r>
            <a:r>
              <a:rPr lang="es-MX" altLang="es-MX" sz="1100" dirty="0" smtClean="0"/>
              <a:t>)</a:t>
            </a:r>
            <a:endParaRPr lang="es-MX" altLang="es-MX" sz="1100" dirty="0" smtClean="0"/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714429" y="1862659"/>
            <a:ext cx="1695792" cy="2010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Intendente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9219" y="1760421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0908" y="398477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82158" y="1391110"/>
            <a:ext cx="1945907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</a:t>
            </a:r>
            <a:r>
              <a:rPr lang="es-MX" altLang="es-MX" sz="1100" b="1" dirty="0" smtClean="0"/>
              <a:t>)</a:t>
            </a: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3960153" y="3412068"/>
            <a:ext cx="384570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3151856" y="4664418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3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>
            <a:stCxn id="46" idx="0"/>
          </p:cNvCxnSpPr>
          <p:nvPr/>
        </p:nvCxnSpPr>
        <p:spPr>
          <a:xfrm flipV="1">
            <a:off x="2980110" y="2034352"/>
            <a:ext cx="0" cy="353321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998843" y="2969317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58851" y="1819237"/>
            <a:ext cx="0" cy="313860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62200" y="242141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Jardinería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8" y="3122155"/>
            <a:ext cx="13713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Área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310932" y="4190233"/>
            <a:ext cx="139438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Vigilante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>
            <a:stCxn id="39" idx="2"/>
          </p:cNvCxnSpPr>
          <p:nvPr/>
        </p:nvCxnSpPr>
        <p:spPr>
          <a:xfrm flipH="1" flipV="1">
            <a:off x="1504410" y="2032615"/>
            <a:ext cx="18590" cy="267921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3083348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Máquina Liviana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50166" y="1048705"/>
            <a:ext cx="22483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694243"/>
            <a:ext cx="13024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Mecánico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25691" y="1807256"/>
            <a:ext cx="0" cy="22535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871757" y="4314797"/>
            <a:ext cx="1302486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Eléctrico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325148" y="5567570"/>
            <a:ext cx="130992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187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237121" y="1807259"/>
            <a:ext cx="0" cy="115016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>
            <a:stCxn id="12" idx="0"/>
          </p:cNvCxnSpPr>
          <p:nvPr/>
        </p:nvCxnSpPr>
        <p:spPr>
          <a:xfrm flipH="1" flipV="1">
            <a:off x="7987414" y="2975387"/>
            <a:ext cx="25526" cy="166664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76743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68831" y="1807260"/>
            <a:ext cx="0" cy="329191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97653"/>
            <a:ext cx="0" cy="6396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214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94155" y="3708322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462293" y="3724865"/>
            <a:ext cx="157845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45072" y="3122155"/>
            <a:ext cx="156847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223760" y="4642027"/>
            <a:ext cx="157836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Supervisor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223760" y="3999483"/>
            <a:ext cx="157836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478072" y="4337092"/>
            <a:ext cx="15784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5139" y="3139831"/>
            <a:ext cx="160698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31843" y="1045948"/>
            <a:ext cx="216365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13810" y="4970380"/>
            <a:ext cx="157978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Sección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272159" y="2022243"/>
            <a:ext cx="192180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Auxiliar</a:t>
            </a:r>
            <a:endParaRPr lang="es-MX" altLang="es-MX" sz="1100" b="1" dirty="0" smtClean="0"/>
          </a:p>
        </p:txBody>
      </p:sp>
      <p:cxnSp>
        <p:nvCxnSpPr>
          <p:cNvPr id="29" name="Conector recto 28"/>
          <p:cNvCxnSpPr/>
          <p:nvPr/>
        </p:nvCxnSpPr>
        <p:spPr>
          <a:xfrm>
            <a:off x="1339659" y="2975386"/>
            <a:ext cx="1813775" cy="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1339659" y="2967226"/>
            <a:ext cx="0" cy="156762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147656" y="2980104"/>
            <a:ext cx="0" cy="63141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39106" y="3163529"/>
            <a:ext cx="1504438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/>
              <a:t>Áre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639106" y="4437977"/>
            <a:ext cx="1507861" cy="608628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</a:t>
            </a:r>
            <a:r>
              <a:rPr lang="es-MX" altLang="es-MX" sz="1100" b="1" dirty="0" smtClean="0"/>
              <a:t>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639106" y="3801834"/>
            <a:ext cx="150786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404158" y="3170450"/>
            <a:ext cx="1318771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/>
          </a:p>
        </p:txBody>
      </p:sp>
    </p:spTree>
    <p:extLst>
      <p:ext uri="{BB962C8B-B14F-4D97-AF65-F5344CB8AC3E}">
        <p14:creationId xmlns:p14="http://schemas.microsoft.com/office/powerpoint/2010/main" val="20916798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43921" y="2432498"/>
            <a:ext cx="0" cy="307519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15698" cy="264955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14082" y="458155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Responsable Área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216530" y="1947791"/>
            <a:ext cx="2290271" cy="436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41721" y="1370716"/>
            <a:ext cx="163988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608628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Encargados de  </a:t>
            </a:r>
            <a:r>
              <a:rPr lang="es-MX" altLang="es-MX" sz="1100" b="1" dirty="0" smtClean="0"/>
              <a:t>Sección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Almacenista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H="1" flipV="1">
            <a:off x="7449266" y="2410196"/>
            <a:ext cx="0" cy="306366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Máquina Liviana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69150" y="4871787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63169" y="5437666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71256" y="4305908"/>
            <a:ext cx="166371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</a:t>
            </a:r>
            <a:r>
              <a:rPr lang="es-MX" altLang="es-MX" sz="1100" b="1" dirty="0" smtClean="0"/>
              <a:t>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4437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3217371" y="3137770"/>
            <a:ext cx="15869" cy="73012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>
            <a:stCxn id="29" idx="0"/>
          </p:cNvCxnSpPr>
          <p:nvPr/>
        </p:nvCxnSpPr>
        <p:spPr>
          <a:xfrm flipH="1" flipV="1">
            <a:off x="1470395" y="3137770"/>
            <a:ext cx="36192" cy="15138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9883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101562"/>
            <a:ext cx="3899408" cy="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2143" y="2215973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 </a:t>
            </a:r>
            <a:r>
              <a:rPr lang="es-MX" altLang="es-MX" sz="1100" b="1" dirty="0" smtClean="0"/>
              <a:t>General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06457" y="3967190"/>
            <a:ext cx="158001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06457" y="3310441"/>
            <a:ext cx="160082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59240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Sección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274515"/>
            <a:ext cx="1639888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88571"/>
            <a:ext cx="315115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250189"/>
            <a:ext cx="187109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26705" y="4651642"/>
            <a:ext cx="15597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511459" y="3867890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1" name="Conector recto 30"/>
          <p:cNvCxnSpPr/>
          <p:nvPr/>
        </p:nvCxnSpPr>
        <p:spPr>
          <a:xfrm>
            <a:off x="1472851" y="3137770"/>
            <a:ext cx="1772489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2184326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464006" y="764704"/>
            <a:ext cx="190008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3901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                  Secretario</a:t>
            </a:r>
          </a:p>
          <a:p>
            <a:r>
              <a:rPr lang="es-MX" sz="1100" dirty="0" smtClean="0"/>
              <a:t>                    </a:t>
            </a:r>
          </a:p>
          <a:p>
            <a:endParaRPr lang="es-MX" sz="11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68198" y="2060848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8549" y="2060848"/>
            <a:ext cx="115448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/>
              <a:t> </a:t>
            </a:r>
            <a:r>
              <a:rPr lang="es-MX" sz="1100" b="1" dirty="0" smtClean="0"/>
              <a:t>                      Jefe</a:t>
            </a:r>
          </a:p>
          <a:p>
            <a:r>
              <a:rPr lang="es-MX" sz="1100" dirty="0" smtClean="0"/>
              <a:t>                     </a:t>
            </a:r>
          </a:p>
          <a:p>
            <a:endParaRPr lang="es-MX" sz="11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722374" y="2059160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318310" y="2079535"/>
            <a:ext cx="1713468" cy="7507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53889" y="3251506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4722374" y="2924944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404063" y="2924944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6732239" y="2049570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552502" y="3698174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574750" y="4736968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Auxiliar  Administrativo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4690552" y="2048410"/>
            <a:ext cx="20416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Asistente </a:t>
            </a:r>
            <a:r>
              <a:rPr lang="es-MX" sz="1100" dirty="0" smtClean="0"/>
              <a:t>       </a:t>
            </a:r>
          </a:p>
          <a:p>
            <a:r>
              <a:rPr lang="es-MX" sz="1100" dirty="0" smtClean="0"/>
              <a:t>                      </a:t>
            </a:r>
            <a:endParaRPr lang="es-MX" sz="11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6526672" y="2049570"/>
            <a:ext cx="2210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</a:t>
            </a:r>
            <a:r>
              <a:rPr lang="es-MX" sz="1100" b="1" dirty="0"/>
              <a:t> </a:t>
            </a:r>
            <a:r>
              <a:rPr lang="es-MX" sz="1100" b="1" dirty="0" smtClean="0"/>
              <a:t>        Ejecutivo Enlace                     </a:t>
            </a:r>
            <a:endParaRPr lang="es-MX" sz="1100" dirty="0"/>
          </a:p>
          <a:p>
            <a:r>
              <a:rPr lang="es-MX" sz="1100" dirty="0" smtClean="0"/>
              <a:t>                      </a:t>
            </a:r>
          </a:p>
          <a:p>
            <a:r>
              <a:rPr lang="es-MX" sz="1100" dirty="0" smtClean="0"/>
              <a:t>        </a:t>
            </a:r>
          </a:p>
          <a:p>
            <a:endParaRPr lang="es-MX" sz="11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395237" y="3718742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       Auxiliar </a:t>
            </a:r>
          </a:p>
          <a:p>
            <a:r>
              <a:rPr lang="es-MX" sz="1100" dirty="0" smtClean="0"/>
              <a:t>                        </a:t>
            </a:r>
          </a:p>
          <a:p>
            <a:endParaRPr lang="es-MX" sz="11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248901" y="2912894"/>
            <a:ext cx="21281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Auxiliar</a:t>
            </a:r>
            <a:r>
              <a:rPr lang="es-MX" sz="1100" b="1" dirty="0"/>
              <a:t> </a:t>
            </a:r>
            <a:r>
              <a:rPr lang="es-MX" sz="1100" b="1" dirty="0" smtClean="0"/>
              <a:t>Administrativo</a:t>
            </a:r>
          </a:p>
          <a:p>
            <a:r>
              <a:rPr lang="es-MX" sz="1100" dirty="0" smtClean="0"/>
              <a:t>                     </a:t>
            </a:r>
          </a:p>
          <a:p>
            <a:r>
              <a:rPr lang="es-MX" sz="1100" b="1" dirty="0" smtClean="0"/>
              <a:t>                  </a:t>
            </a:r>
            <a:endParaRPr lang="es-MX" sz="11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690552" y="2928887"/>
            <a:ext cx="18976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Administrativo</a:t>
            </a:r>
          </a:p>
          <a:p>
            <a:r>
              <a:rPr lang="es-MX" sz="1100" dirty="0" smtClean="0"/>
              <a:t>                       </a:t>
            </a:r>
          </a:p>
          <a:p>
            <a:endParaRPr lang="es-MX" sz="1100" b="1" dirty="0"/>
          </a:p>
        </p:txBody>
      </p:sp>
      <p:sp>
        <p:nvSpPr>
          <p:cNvPr id="3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316670" y="2084827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</a:t>
            </a:r>
            <a:r>
              <a:rPr lang="es-MX" sz="1100" b="1" dirty="0"/>
              <a:t> </a:t>
            </a:r>
            <a:r>
              <a:rPr lang="es-MX" sz="1100" b="1" dirty="0" smtClean="0"/>
              <a:t>                  Jefe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37" name="36 Rectángulo"/>
          <p:cNvSpPr/>
          <p:nvPr/>
        </p:nvSpPr>
        <p:spPr>
          <a:xfrm>
            <a:off x="3574750" y="4686538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4399187" y="325150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391980" y="427423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326081" y="5763008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       Auxiliar </a:t>
            </a:r>
          </a:p>
          <a:p>
            <a:r>
              <a:rPr lang="es-MX" sz="1100" smtClean="0"/>
              <a:t>                        </a:t>
            </a:r>
            <a:r>
              <a:rPr lang="es-MX" sz="1100"/>
              <a:t> </a:t>
            </a:r>
            <a:r>
              <a:rPr lang="es-MX" sz="1100" smtClean="0"/>
              <a:t> </a:t>
            </a:r>
            <a:endParaRPr lang="es-MX" sz="1100" dirty="0" smtClean="0"/>
          </a:p>
          <a:p>
            <a:endParaRPr lang="es-MX" sz="1100" b="1" dirty="0"/>
          </a:p>
        </p:txBody>
      </p:sp>
      <p:sp>
        <p:nvSpPr>
          <p:cNvPr id="39" name="38 Rectángulo"/>
          <p:cNvSpPr/>
          <p:nvPr/>
        </p:nvSpPr>
        <p:spPr>
          <a:xfrm>
            <a:off x="3530391" y="5671999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4377076" y="5262602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1965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ector recto 47"/>
          <p:cNvCxnSpPr/>
          <p:nvPr/>
        </p:nvCxnSpPr>
        <p:spPr>
          <a:xfrm flipH="1" flipV="1">
            <a:off x="3962509" y="2418578"/>
            <a:ext cx="0" cy="84792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5" name="Conector recto 44"/>
          <p:cNvCxnSpPr/>
          <p:nvPr/>
        </p:nvCxnSpPr>
        <p:spPr>
          <a:xfrm flipV="1">
            <a:off x="4800057" y="3283899"/>
            <a:ext cx="0" cy="170761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71246" y="2418578"/>
            <a:ext cx="6195" cy="97440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294853" y="3285868"/>
            <a:ext cx="13888" cy="170761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480830" y="3381827"/>
            <a:ext cx="0" cy="201809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endCxn id="26" idx="2"/>
          </p:cNvCxnSpPr>
          <p:nvPr/>
        </p:nvCxnSpPr>
        <p:spPr>
          <a:xfrm flipH="1" flipV="1">
            <a:off x="4378387" y="977889"/>
            <a:ext cx="2" cy="144313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19918" y="68856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37831" y="4719745"/>
            <a:ext cx="136929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25191" y="1962882"/>
            <a:ext cx="166343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Secretari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417636" y="4174301"/>
            <a:ext cx="155817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97007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189493" y="2496948"/>
            <a:ext cx="1565104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 </a:t>
            </a:r>
            <a:r>
              <a:rPr lang="es-MX" altLang="es-MX" sz="1100" b="1" dirty="0" smtClean="0"/>
              <a:t>General</a:t>
            </a:r>
            <a:endParaRPr lang="es-MX" altLang="es-MX" sz="1100" b="1" dirty="0" smtClean="0"/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8"/>
            <a:ext cx="0" cy="225878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670635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 /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 Administrativos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8443" y="733207"/>
            <a:ext cx="163988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46998" y="2540007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692462" y="3494294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692462" y="4102179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5692462" y="4719745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5692462" y="5323672"/>
            <a:ext cx="1496162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947142" y="3381827"/>
            <a:ext cx="11402" cy="236241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353837" y="3498547"/>
            <a:ext cx="140083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353837" y="4074707"/>
            <a:ext cx="139497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353837" y="4704673"/>
            <a:ext cx="1414414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7334673" y="5769782"/>
            <a:ext cx="14391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372536" y="2103156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08790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511573" y="1479076"/>
            <a:ext cx="166343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</a:t>
            </a:r>
            <a:r>
              <a:rPr lang="es-MX" altLang="es-MX" sz="1100" b="1" dirty="0" smtClean="0"/>
              <a:t>iliar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Administrativo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347892" y="462130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136969" y="3980244"/>
            <a:ext cx="1359059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4124312" y="3401267"/>
            <a:ext cx="137171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410704" y="4765342"/>
            <a:ext cx="156510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480830" y="3381827"/>
            <a:ext cx="148788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2366547" y="3401267"/>
            <a:ext cx="15809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Ayudantes Generales</a:t>
            </a:r>
            <a:endParaRPr lang="es-MX" altLang="es-MX" sz="1100" b="1" dirty="0" smtClean="0"/>
          </a:p>
        </p:txBody>
      </p:sp>
      <p:cxnSp>
        <p:nvCxnSpPr>
          <p:cNvPr id="42" name="Conector recto 41"/>
          <p:cNvCxnSpPr/>
          <p:nvPr/>
        </p:nvCxnSpPr>
        <p:spPr>
          <a:xfrm>
            <a:off x="3308741" y="3283899"/>
            <a:ext cx="1513735" cy="196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2270804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Conector recto 49"/>
          <p:cNvCxnSpPr/>
          <p:nvPr/>
        </p:nvCxnSpPr>
        <p:spPr>
          <a:xfrm flipH="1" flipV="1">
            <a:off x="3097033" y="3049482"/>
            <a:ext cx="0" cy="162710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8" name="Conector recto 47"/>
          <p:cNvCxnSpPr/>
          <p:nvPr/>
        </p:nvCxnSpPr>
        <p:spPr>
          <a:xfrm flipV="1">
            <a:off x="1122909" y="3049484"/>
            <a:ext cx="0" cy="135966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4" name="Conector recto 43"/>
          <p:cNvCxnSpPr/>
          <p:nvPr/>
        </p:nvCxnSpPr>
        <p:spPr>
          <a:xfrm flipV="1">
            <a:off x="7146070" y="2916937"/>
            <a:ext cx="1" cy="195877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>
            <a:stCxn id="12" idx="0"/>
          </p:cNvCxnSpPr>
          <p:nvPr/>
        </p:nvCxnSpPr>
        <p:spPr>
          <a:xfrm flipV="1">
            <a:off x="5238091" y="2924262"/>
            <a:ext cx="3320" cy="113737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6382990" y="1924006"/>
            <a:ext cx="3288" cy="102121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432601" y="1469624"/>
            <a:ext cx="0" cy="43200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66971" y="16701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6423278" y="3037044"/>
            <a:ext cx="151128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572000" y="4061632"/>
            <a:ext cx="133218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965938" y="1924006"/>
            <a:ext cx="4421983" cy="666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299495" y="2121826"/>
            <a:ext cx="1873199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965938" y="1901624"/>
            <a:ext cx="0" cy="113157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301118" y="4448451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25830" y="3238160"/>
            <a:ext cx="1617498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Máquina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432601" y="3033200"/>
            <a:ext cx="147158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2013" y="1040225"/>
            <a:ext cx="1789662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2288284" y="3248532"/>
            <a:ext cx="1617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6430999" y="3595017"/>
            <a:ext cx="15035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Empleado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301118" y="3876584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1157188" y="2130263"/>
            <a:ext cx="1617500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21300" y="4406549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6430999" y="4806358"/>
            <a:ext cx="150355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</a:t>
            </a:r>
            <a:r>
              <a:rPr lang="es-MX" altLang="es-MX" sz="1100" b="1" dirty="0" smtClean="0"/>
              <a:t>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432145" y="4181006"/>
            <a:ext cx="150241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 (o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5220640" y="2924260"/>
            <a:ext cx="1936104" cy="755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5" name="Conector recto 44"/>
          <p:cNvCxnSpPr/>
          <p:nvPr/>
        </p:nvCxnSpPr>
        <p:spPr>
          <a:xfrm flipV="1">
            <a:off x="1112244" y="3033200"/>
            <a:ext cx="2001342" cy="55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949055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V="1">
            <a:off x="4776658" y="1178500"/>
            <a:ext cx="0" cy="134059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3921139" y="2503507"/>
            <a:ext cx="0" cy="272065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28545" y="3579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69378" y="933818"/>
            <a:ext cx="17896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</a:t>
            </a:r>
            <a:r>
              <a:rPr lang="es-MX" altLang="es-MX" sz="1100" b="1" dirty="0" smtClean="0"/>
              <a:t>)</a:t>
            </a:r>
            <a:endParaRPr lang="es-MX" altLang="es-MX" sz="1100" b="1" dirty="0" smtClean="0"/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929606" y="1652984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691685" y="2658622"/>
            <a:ext cx="173091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691686" y="4125240"/>
            <a:ext cx="175281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Sección(a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691687" y="5162312"/>
            <a:ext cx="1752815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5402035" y="4441840"/>
            <a:ext cx="143502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H="1" flipV="1">
            <a:off x="6077600" y="2507948"/>
            <a:ext cx="18217" cy="19338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5402035" y="2627893"/>
            <a:ext cx="137301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100" b="1" dirty="0" smtClean="0"/>
              <a:t>ante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5398169" y="3252329"/>
            <a:ext cx="13768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 (a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5402035" y="3848544"/>
            <a:ext cx="140990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3916736" y="2519096"/>
            <a:ext cx="21790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3069960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7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anose="020B0604020202020204" pitchFamily="34" charset="0"/>
              </a:rPr>
              <a:t>Director de Educación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04864"/>
            <a:ext cx="206827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Chofer</a:t>
            </a:r>
            <a:endParaRPr kumimoji="1" lang="es-MX" sz="1100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 </a:t>
            </a:r>
            <a:r>
              <a:rPr kumimoji="1" lang="es-MX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 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 Administrativo 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28575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Bibliotecario </a:t>
            </a:r>
            <a:endParaRPr kumimoji="1" lang="es-MX" altLang="es-ES" sz="1100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</a:rPr>
              <a:t> 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8604448" y="1725321"/>
            <a:ext cx="13153" cy="1703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538661" y="4379923"/>
            <a:ext cx="2057275" cy="8921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Ejecutivo (a) Enlace</a:t>
            </a:r>
            <a:endParaRPr kumimoji="1" lang="es-MX" altLang="es-ES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7299" y="2676966"/>
            <a:ext cx="0" cy="17029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333252" y="3216966"/>
            <a:ext cx="2055172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sz="1100" dirty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 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8388424" y="342900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7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500826" y="3635904"/>
            <a:ext cx="214314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500826" y="2428868"/>
            <a:ext cx="2143140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Bibliotecario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643306" y="3429000"/>
            <a:ext cx="2143140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643306" y="4429132"/>
            <a:ext cx="2143140" cy="929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481446" y="4707474"/>
            <a:ext cx="216252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Intendente </a:t>
            </a: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643306" y="2428868"/>
            <a:ext cx="214314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Auxiliar </a:t>
            </a: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Administrativo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 rot="5400000">
            <a:off x="4714876" y="4358264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279568" y="3206136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439244" y="1678768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 rot="5400000">
            <a:off x="4714876" y="3364972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 rot="5400000">
            <a:off x="4714876" y="3364972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57158" y="1916832"/>
            <a:ext cx="857256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625810" y="2428868"/>
            <a:ext cx="2231678" cy="9298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0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Técnico </a:t>
            </a: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en Mantenimiento 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642910" y="3571295"/>
            <a:ext cx="2182088" cy="929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Mantenimiento</a:t>
            </a: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42911" y="4642876"/>
            <a:ext cx="2214578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Mantenimiento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643306" y="5572140"/>
            <a:ext cx="2143140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Técnico en Mantenimiento 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214679" y="1918420"/>
            <a:ext cx="1588" cy="38680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8928924" y="1917626"/>
            <a:ext cx="0" cy="32981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357158" y="1918420"/>
            <a:ext cx="0" cy="32965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7158" y="521336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57158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57158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8643966" y="521495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8643966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8643966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214678" y="578486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214678" y="521336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214678" y="407194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214678" y="292734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405288" y="985891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72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419872" y="2355718"/>
            <a:ext cx="2428864" cy="8572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6012160" y="3356992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)"/>
              </a:rPr>
              <a:t>Auxiliar</a:t>
            </a:r>
            <a:endParaRPr kumimoji="1" lang="es-MX" altLang="es-ES" sz="1100" b="1" dirty="0">
              <a:solidFill>
                <a:srgbClr val="000000"/>
              </a:solidFill>
              <a:latin typeface="Calibri)"/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539552" y="4365105"/>
            <a:ext cx="2448272" cy="792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 </a:t>
            </a:r>
            <a:endParaRPr kumimoji="1" lang="es-MX" altLang="es-ES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539552" y="2348880"/>
            <a:ext cx="2430032" cy="8535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  <a:endParaRPr kumimoji="1" lang="es-MX" sz="1100" dirty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419872" y="5373215"/>
            <a:ext cx="2457392" cy="9361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419872" y="4365104"/>
            <a:ext cx="2448272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6031540" y="2348880"/>
            <a:ext cx="242889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419872" y="3356992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539552" y="3284984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44008" y="4221088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012160" y="4365104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53" name="52 Conector recto"/>
          <p:cNvCxnSpPr/>
          <p:nvPr/>
        </p:nvCxnSpPr>
        <p:spPr>
          <a:xfrm>
            <a:off x="357158" y="2143116"/>
            <a:ext cx="828680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-964445" y="3464719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7321569" y="3463925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357158" y="2708919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357158" y="4786321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429624" y="4786322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8429652" y="2786058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8429652" y="3786190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1465241" y="3892553"/>
            <a:ext cx="35004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214678" y="2928934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214678" y="378460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214678" y="485617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214678" y="564199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323528" y="3717032"/>
            <a:ext cx="2143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392237" y="1214424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643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347864" y="1142570"/>
            <a:ext cx="2500330" cy="8452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140200" y="4433888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6359660" y="4653136"/>
            <a:ext cx="2244788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)"/>
                <a:cs typeface="Arial" pitchFamily="34" charset="0"/>
              </a:rPr>
              <a:t>Auxiliar</a:t>
            </a:r>
            <a:endParaRPr kumimoji="1" lang="es-MX" altLang="es-ES" sz="1100" b="1" dirty="0" smtClean="0">
              <a:latin typeface="Calibri)"/>
              <a:cs typeface="Arial" pitchFamily="34" charset="0"/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347864" y="4661116"/>
            <a:ext cx="2428892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}"/>
                <a:cs typeface="Arial" pitchFamily="34" charset="0"/>
              </a:rPr>
              <a:t>Capturista</a:t>
            </a:r>
            <a:endParaRPr kumimoji="1" lang="es-MX" altLang="es-ES" sz="1100" b="1" dirty="0">
              <a:latin typeface="Calibri }"/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347864" y="3501008"/>
            <a:ext cx="2448272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1357290" y="4500570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8572528" y="2852936"/>
            <a:ext cx="35719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892480" y="4293096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323528" y="2786058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572000" y="3643314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786446" y="3933056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-1175876" y="364252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786446" y="5140092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8604448" y="414338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6340280" y="3508418"/>
            <a:ext cx="2264168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Auxiliar</a:t>
            </a:r>
            <a:endParaRPr kumimoji="1" lang="es-MX" altLang="es-ES" sz="1100" b="1" dirty="0" smtClean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611560" y="2361420"/>
            <a:ext cx="2520280" cy="9961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323528" y="5155604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611560" y="3501008"/>
            <a:ext cx="2520280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275856" y="2348880"/>
            <a:ext cx="2520280" cy="10018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Encargado 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796136" y="2921524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8604448" y="515719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/>
          <p:nvPr/>
        </p:nvCxnSpPr>
        <p:spPr>
          <a:xfrm>
            <a:off x="323528" y="3933056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7391488" y="363226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611560" y="4659982"/>
            <a:ext cx="2520280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6372200" y="2348880"/>
            <a:ext cx="2232248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1598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251520" y="2132856"/>
            <a:ext cx="8136904" cy="10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214678" y="1142984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539552" y="4593098"/>
            <a:ext cx="2448272" cy="9961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Auxiliar Administrativo. </a:t>
            </a: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911652" y="3501008"/>
            <a:ext cx="2232248" cy="10018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000" dirty="0">
              <a:solidFill>
                <a:srgbClr val="000000"/>
              </a:solidFill>
              <a:latin typeface="Calibri ("/>
              <a:ea typeface="ＭＳ Ｐゴシック" pitchFamily="34" charset="-128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940152" y="2348880"/>
            <a:ext cx="2232248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("/>
              </a:rPr>
              <a:t>Técnico en Mantenimiento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203848" y="2348880"/>
            <a:ext cx="2376264" cy="9355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latin typeface="Calibri "/>
                <a:cs typeface="Arial" pitchFamily="34" charset="0"/>
              </a:rPr>
              <a:t>Profesional Especialista </a:t>
            </a:r>
            <a:r>
              <a:rPr kumimoji="1" lang="es-MX" sz="1100" b="1" dirty="0" smtClean="0">
                <a:latin typeface="Calibri "/>
                <a:cs typeface="Arial" pitchFamily="34" charset="0"/>
              </a:rPr>
              <a:t>1</a:t>
            </a:r>
            <a:endParaRPr kumimoji="1" lang="es-MX" sz="1100" b="1" dirty="0" smtClean="0">
              <a:latin typeface="Calibri "/>
              <a:cs typeface="Arial" pitchFamily="34" charset="0"/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214678" y="3508988"/>
            <a:ext cx="2357454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Chofer</a:t>
            </a:r>
            <a:endParaRPr kumimoji="1" lang="es-MX" altLang="es-ES" sz="1100" b="1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251520" y="2143910"/>
            <a:ext cx="37014" cy="3301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8172400" y="4286256"/>
            <a:ext cx="1858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186178" y="4581128"/>
            <a:ext cx="2385954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Técnico en Mantenimiento A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28330" y="3500438"/>
            <a:ext cx="2715438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572132" y="48577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572132" y="3929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570422" y="307181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8359802" y="2143910"/>
            <a:ext cx="0" cy="21423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285720" y="2996952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8143900" y="307181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285720" y="4286256"/>
            <a:ext cx="2572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539552" y="3508988"/>
            <a:ext cx="2448272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539552" y="2348880"/>
            <a:ext cx="2428900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Encargado de Mantenimiento </a:t>
            </a: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285720" y="5445224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3090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299695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1700808"/>
            <a:ext cx="228600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7158" y="3643314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r>
              <a:rPr lang="es-MX" sz="1100" dirty="0" smtClean="0">
                <a:latin typeface="Calibri "/>
              </a:rPr>
              <a:t> </a:t>
            </a:r>
            <a:endParaRPr lang="es-ES" sz="1100" dirty="0">
              <a:solidFill>
                <a:srgbClr val="000000"/>
              </a:solidFill>
              <a:latin typeface="Calibri "/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7159" y="2614112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7159" y="4658266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192880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2857496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286127" y="379360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275856" y="4797152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1714488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100" dirty="0">
              <a:latin typeface="Calibri 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3789040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07504" y="212943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2915816" y="2352300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 flipV="1">
            <a:off x="2915816" y="3286124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221088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5357826"/>
            <a:ext cx="370300" cy="188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215075" y="4791451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ES" sz="1100" dirty="0">
              <a:solidFill>
                <a:srgbClr val="000000"/>
              </a:solidFill>
              <a:latin typeface="Calibri "/>
              <a:ea typeface="ＭＳ Ｐゴシック" pitchFamily="34" charset="-128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08920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4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1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1409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2715760"/>
            <a:ext cx="237626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414346" y="364502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2730580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3717032"/>
            <a:ext cx="238594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4803992"/>
            <a:ext cx="2357454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177281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2753109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3724442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4782902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055718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005064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23528" y="1700808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35" name="34 Conector recto"/>
          <p:cNvCxnSpPr/>
          <p:nvPr/>
        </p:nvCxnSpPr>
        <p:spPr>
          <a:xfrm flipV="1">
            <a:off x="2915816" y="5362386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95536" y="4774922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7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348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13754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3723872"/>
            <a:ext cx="237626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95536" y="470291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2780928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372387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4731984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 smtClean="0">
              <a:latin typeface="Calibri 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177281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732554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2772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95536" y="2787767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95536" y="1700808"/>
            <a:ext cx="2416353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80928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>
              <a:latin typeface="Calibri "/>
            </a:endParaRPr>
          </a:p>
        </p:txBody>
      </p:sp>
      <p:sp>
        <p:nvSpPr>
          <p:cNvPr id="33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703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129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4803992"/>
            <a:ext cx="228600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66180" y="2787768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82259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3810700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480399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46994" y="1916832"/>
            <a:ext cx="24294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285293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28184" y="3861048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13285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3285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6215074" y="4786322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23528" y="3795879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 smtClean="0"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23528" y="1686558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2915816" y="4149080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2915816" y="320784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640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23528" y="4797152"/>
            <a:ext cx="235801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3717032"/>
            <a:ext cx="237626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4653136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660546"/>
            <a:ext cx="2461382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3672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23528" y="3861048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3528" y="1758566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 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 </a:t>
            </a:r>
            <a:endParaRPr lang="es-MX" sz="1100" dirty="0">
              <a:latin typeface="Calibri 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2915816" y="530120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940152" y="508176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07504" y="53012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5773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44827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23528" y="3861048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3528" y="1758566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018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36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6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807804" y="1341929"/>
            <a:ext cx="3528392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Director General Desarrollo </a:t>
            </a:r>
            <a:r>
              <a:rPr lang="es-MX" sz="1100" b="1" dirty="0" smtClean="0"/>
              <a:t>Social</a:t>
            </a:r>
            <a:endParaRPr lang="es-MX" sz="1100" b="1" dirty="0" smtClean="0"/>
          </a:p>
        </p:txBody>
      </p:sp>
      <p:cxnSp>
        <p:nvCxnSpPr>
          <p:cNvPr id="16" name="15 Conector recto"/>
          <p:cNvCxnSpPr/>
          <p:nvPr/>
        </p:nvCxnSpPr>
        <p:spPr>
          <a:xfrm>
            <a:off x="4572000" y="1772816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Secretaria</a:t>
            </a:r>
            <a:r>
              <a:rPr lang="es-MX" sz="1100" dirty="0" smtClean="0"/>
              <a:t> 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</a:t>
            </a:r>
            <a:r>
              <a:rPr lang="es-MX" sz="1100" b="1" dirty="0" smtClean="0"/>
              <a:t>Administrativo</a:t>
            </a:r>
            <a:endParaRPr lang="es-MX" sz="1100" b="1" dirty="0" smtClean="0"/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395536" y="270892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</a:t>
            </a:r>
            <a:r>
              <a:rPr lang="es-MX" sz="1100" b="1" dirty="0" smtClean="0"/>
              <a:t>General</a:t>
            </a:r>
            <a:endParaRPr lang="es-MX" sz="1100" b="1" dirty="0" smtClean="0"/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</a:t>
            </a:r>
            <a:r>
              <a:rPr lang="es-MX" sz="1100" b="1" dirty="0" smtClean="0"/>
              <a:t>Operativo</a:t>
            </a:r>
            <a:endParaRPr lang="es-MX" sz="1100" b="1" dirty="0" smtClean="0"/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203848" y="4509120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79712" y="4149080"/>
            <a:ext cx="1224136" cy="600164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Huertos y Enlace </a:t>
            </a:r>
            <a:r>
              <a:rPr lang="es-MX" sz="1100" b="1" dirty="0" smtClean="0"/>
              <a:t>CMT</a:t>
            </a:r>
            <a:endParaRPr lang="es-MX" sz="1100" b="1" dirty="0" smtClean="0"/>
          </a:p>
        </p:txBody>
      </p:sp>
      <p:sp>
        <p:nvSpPr>
          <p:cNvPr id="40" name="39 CuadroTexto"/>
          <p:cNvSpPr txBox="1"/>
          <p:nvPr/>
        </p:nvSpPr>
        <p:spPr>
          <a:xfrm>
            <a:off x="6012160" y="4149080"/>
            <a:ext cx="1224136" cy="769441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Talleres de oficio y Control de </a:t>
            </a:r>
            <a:r>
              <a:rPr lang="es-MX" sz="1100" b="1" dirty="0" smtClean="0"/>
              <a:t>almacén</a:t>
            </a:r>
            <a:endParaRPr lang="es-MX" sz="1100" b="1" dirty="0" smtClean="0"/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91680" y="450912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36296" y="450912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467544" y="414908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24328" y="414908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03848" y="5949280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979712" y="5589240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Brigadas </a:t>
            </a:r>
            <a:r>
              <a:rPr lang="es-MX" sz="1100" b="1" dirty="0" smtClean="0"/>
              <a:t>Sociales</a:t>
            </a:r>
            <a:endParaRPr lang="es-MX" sz="1100" b="1" dirty="0" smtClean="0"/>
          </a:p>
        </p:txBody>
      </p:sp>
      <p:sp>
        <p:nvSpPr>
          <p:cNvPr id="49" name="48 CuadroTexto"/>
          <p:cNvSpPr txBox="1"/>
          <p:nvPr/>
        </p:nvSpPr>
        <p:spPr>
          <a:xfrm>
            <a:off x="6012160" y="5589240"/>
            <a:ext cx="1368152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Eventos </a:t>
            </a:r>
            <a:r>
              <a:rPr lang="es-MX" sz="1100" b="1" dirty="0" smtClean="0"/>
              <a:t>Especiales</a:t>
            </a:r>
            <a:endParaRPr lang="es-MX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16876567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51520" y="332656"/>
            <a:ext cx="55446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3203848" y="1439198"/>
            <a:ext cx="2160240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</a:t>
            </a:r>
            <a:r>
              <a:rPr lang="es-MX" sz="1100" b="1" dirty="0" smtClean="0"/>
              <a:t>Administrativo</a:t>
            </a:r>
            <a:endParaRPr lang="es-MX" sz="1100" b="1" dirty="0" smtClean="0"/>
          </a:p>
        </p:txBody>
      </p:sp>
      <p:cxnSp>
        <p:nvCxnSpPr>
          <p:cNvPr id="10" name="9 Conector recto"/>
          <p:cNvCxnSpPr/>
          <p:nvPr/>
        </p:nvCxnSpPr>
        <p:spPr>
          <a:xfrm>
            <a:off x="4211960" y="1700808"/>
            <a:ext cx="0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Chofer</a:t>
            </a:r>
            <a:r>
              <a:rPr lang="es-MX" sz="1100" dirty="0" smtClean="0"/>
              <a:t> 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  <a:r>
              <a:rPr lang="es-MX" sz="1100" b="1" dirty="0" smtClean="0"/>
              <a:t>Administrativo</a:t>
            </a:r>
            <a:endParaRPr lang="es-MX" sz="1100" b="1" dirty="0" smtClean="0"/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  <a:r>
              <a:rPr lang="es-MX" sz="1100" b="1" dirty="0" smtClean="0"/>
              <a:t>Administrativo</a:t>
            </a:r>
            <a:endParaRPr lang="es-MX" sz="1100" b="1" dirty="0" smtClean="0"/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  <a:r>
              <a:rPr lang="es-MX" sz="1100" b="1" dirty="0" smtClean="0"/>
              <a:t>Administrativo</a:t>
            </a:r>
            <a:endParaRPr lang="es-MX" sz="1100" b="1" dirty="0" smtClean="0"/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30" name="29 CuadroTexto"/>
          <p:cNvSpPr txBox="1"/>
          <p:nvPr/>
        </p:nvSpPr>
        <p:spPr>
          <a:xfrm>
            <a:off x="7524328" y="458112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0048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60648"/>
            <a:ext cx="5184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48906" y="1448776"/>
            <a:ext cx="1728192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Vivienda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427984" y="1700808"/>
            <a:ext cx="0" cy="10081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270892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314096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Promotor</a:t>
            </a:r>
            <a:endParaRPr lang="es-MX" sz="1100" b="1" dirty="0" smtClean="0"/>
          </a:p>
        </p:txBody>
      </p:sp>
      <p:sp>
        <p:nvSpPr>
          <p:cNvPr id="17" name="16 CuadroTexto"/>
          <p:cNvSpPr txBox="1"/>
          <p:nvPr/>
        </p:nvSpPr>
        <p:spPr>
          <a:xfrm>
            <a:off x="2915816" y="314096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Maestra  (o</a:t>
            </a:r>
            <a:r>
              <a:rPr lang="es-MX" sz="1100" b="1" dirty="0" smtClean="0"/>
              <a:t>)</a:t>
            </a:r>
            <a:endParaRPr lang="es-MX" sz="1100" b="1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4788024" y="3140968"/>
            <a:ext cx="158417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Empleado Técnico </a:t>
            </a:r>
            <a:r>
              <a:rPr lang="es-MX" sz="1100" b="1" dirty="0" smtClean="0"/>
              <a:t>2</a:t>
            </a:r>
            <a:endParaRPr lang="es-MX" sz="1100" b="1" dirty="0" smtClean="0"/>
          </a:p>
        </p:txBody>
      </p:sp>
      <p:sp>
        <p:nvSpPr>
          <p:cNvPr id="19" name="18 CuadroTexto"/>
          <p:cNvSpPr txBox="1"/>
          <p:nvPr/>
        </p:nvSpPr>
        <p:spPr>
          <a:xfrm>
            <a:off x="6732240" y="314096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33299699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605639"/>
            <a:ext cx="2232248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Capacitación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663334"/>
            <a:ext cx="1728192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Jefe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5183" y="1871246"/>
            <a:ext cx="0" cy="7920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211960" y="2924944"/>
            <a:ext cx="0" cy="1224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372200" y="4725144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Profesional Especialista </a:t>
            </a:r>
            <a:r>
              <a:rPr lang="es-MX" sz="1100" b="1" dirty="0" smtClean="0"/>
              <a:t>1</a:t>
            </a:r>
            <a:endParaRPr lang="es-MX" sz="1100" b="1" dirty="0" smtClean="0"/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03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27150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                   Director</a:t>
            </a:r>
          </a:p>
          <a:p>
            <a:r>
              <a:rPr lang="es-MX" sz="1100" dirty="0" smtClean="0"/>
              <a:t>                    </a:t>
            </a:r>
          </a:p>
          <a:p>
            <a:endParaRPr lang="es-MX" sz="11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804248" y="2079536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8549" y="2060848"/>
            <a:ext cx="182133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Coordinador Administrativo</a:t>
            </a:r>
          </a:p>
          <a:p>
            <a:r>
              <a:rPr lang="es-MX" sz="1100" dirty="0" smtClean="0"/>
              <a:t>                      </a:t>
            </a:r>
          </a:p>
          <a:p>
            <a:endParaRPr lang="es-MX" sz="11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722374" y="2059160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318310" y="2079535"/>
            <a:ext cx="1713468" cy="7507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53889" y="3251506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4722374" y="2924944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404063" y="2924944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1149215" y="2614264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72242" y="2900844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Oficial Administrativo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804248" y="2152124"/>
            <a:ext cx="20416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Secretaria(o) A</a:t>
            </a:r>
            <a:r>
              <a:rPr lang="es-MX" sz="1100" dirty="0" smtClean="0"/>
              <a:t>       </a:t>
            </a:r>
          </a:p>
          <a:p>
            <a:r>
              <a:rPr lang="es-MX" sz="1100" dirty="0" smtClean="0"/>
              <a:t>                      </a:t>
            </a:r>
            <a:endParaRPr lang="es-MX" sz="11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815230" y="2059160"/>
            <a:ext cx="170431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Coordinador de Proyectos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153384" y="4053981"/>
            <a:ext cx="2210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Profesional  Especialista                     </a:t>
            </a:r>
            <a:endParaRPr lang="es-MX" sz="1100" dirty="0"/>
          </a:p>
          <a:p>
            <a:r>
              <a:rPr lang="es-MX" sz="1100" dirty="0" smtClean="0"/>
              <a:t>                      </a:t>
            </a:r>
          </a:p>
          <a:p>
            <a:r>
              <a:rPr lang="es-MX" sz="1100" dirty="0" smtClean="0"/>
              <a:t>        </a:t>
            </a:r>
          </a:p>
          <a:p>
            <a:endParaRPr lang="es-MX" sz="11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91552" y="5024533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Oficial Administrativo </a:t>
            </a:r>
          </a:p>
          <a:p>
            <a:r>
              <a:rPr lang="es-MX" sz="1100" dirty="0" smtClean="0"/>
              <a:t>                        </a:t>
            </a:r>
          </a:p>
          <a:p>
            <a:endParaRPr lang="es-MX" sz="11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40421" y="2107269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Jefe Administrativo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690552" y="2928887"/>
            <a:ext cx="18976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Chofer</a:t>
            </a:r>
          </a:p>
          <a:p>
            <a:r>
              <a:rPr lang="es-MX" sz="1100" dirty="0" smtClean="0"/>
              <a:t>                   </a:t>
            </a:r>
            <a:r>
              <a:rPr lang="es-MX" sz="1100" dirty="0" smtClean="0"/>
              <a:t>    </a:t>
            </a:r>
            <a:endParaRPr lang="es-MX" sz="1100" dirty="0" smtClean="0"/>
          </a:p>
          <a:p>
            <a:endParaRPr lang="es-MX" sz="1100" b="1" dirty="0"/>
          </a:p>
        </p:txBody>
      </p:sp>
      <p:sp>
        <p:nvSpPr>
          <p:cNvPr id="3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36377" y="3046312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Auxiliar  Administrativo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37" name="36 Rectángulo"/>
          <p:cNvSpPr/>
          <p:nvPr/>
        </p:nvSpPr>
        <p:spPr>
          <a:xfrm>
            <a:off x="368198" y="3046312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34023" y="4609363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3252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88640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439198"/>
            <a:ext cx="1728192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Jefe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67544" y="2276872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16" name="15 CuadroTexto"/>
          <p:cNvSpPr txBox="1"/>
          <p:nvPr/>
        </p:nvSpPr>
        <p:spPr>
          <a:xfrm>
            <a:off x="3563888" y="2204864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17" name="16 CuadroTexto"/>
          <p:cNvSpPr txBox="1"/>
          <p:nvPr/>
        </p:nvSpPr>
        <p:spPr>
          <a:xfrm>
            <a:off x="6804248" y="2276872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53848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217680" y="2461070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7452320" y="2536936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431540" y="2762995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</a:p>
          <a:p>
            <a:pPr algn="ctr"/>
            <a:endParaRPr lang="en-US" sz="11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563888" y="2695209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804248" y="2767227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29" name="28 Conector recto"/>
          <p:cNvCxnSpPr/>
          <p:nvPr/>
        </p:nvCxnSpPr>
        <p:spPr>
          <a:xfrm>
            <a:off x="1057313" y="319388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217680" y="2956819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452320" y="302883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467544" y="3409906"/>
            <a:ext cx="1224136" cy="43088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</a:p>
          <a:p>
            <a:pPr algn="ctr"/>
            <a:endParaRPr lang="en-US" sz="1100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599892" y="3172843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34" name="33 CuadroTexto"/>
          <p:cNvSpPr txBox="1"/>
          <p:nvPr/>
        </p:nvSpPr>
        <p:spPr>
          <a:xfrm>
            <a:off x="6804248" y="3235737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35" name="34 Conector recto"/>
          <p:cNvCxnSpPr/>
          <p:nvPr/>
        </p:nvCxnSpPr>
        <p:spPr>
          <a:xfrm>
            <a:off x="1079612" y="383659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234433" y="3444211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452320" y="349734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445245" y="4052621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39" name="38 CuadroTexto"/>
          <p:cNvSpPr txBox="1"/>
          <p:nvPr/>
        </p:nvSpPr>
        <p:spPr>
          <a:xfrm>
            <a:off x="3605612" y="3660235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40" name="39 CuadroTexto"/>
          <p:cNvSpPr txBox="1"/>
          <p:nvPr/>
        </p:nvSpPr>
        <p:spPr>
          <a:xfrm>
            <a:off x="6804248" y="3701334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41" name="40 Conector recto"/>
          <p:cNvCxnSpPr/>
          <p:nvPr/>
        </p:nvCxnSpPr>
        <p:spPr>
          <a:xfrm>
            <a:off x="1057313" y="4315536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247964" y="391677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7452320" y="396740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434342" y="4545704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45" name="44 CuadroTexto"/>
          <p:cNvSpPr txBox="1"/>
          <p:nvPr/>
        </p:nvSpPr>
        <p:spPr>
          <a:xfrm>
            <a:off x="3599892" y="4146198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sp>
        <p:nvSpPr>
          <p:cNvPr id="46" name="45 CuadroTexto"/>
          <p:cNvSpPr txBox="1"/>
          <p:nvPr/>
        </p:nvSpPr>
        <p:spPr>
          <a:xfrm>
            <a:off x="6840252" y="4183426"/>
            <a:ext cx="1224136" cy="26161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6395113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3" y="116632"/>
            <a:ext cx="59046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90838" y="1413937"/>
            <a:ext cx="1872208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Huertos y Enlace </a:t>
            </a:r>
            <a:r>
              <a:rPr lang="es-MX" sz="1100" b="1" dirty="0" smtClean="0"/>
              <a:t>CMT</a:t>
            </a:r>
            <a:endParaRPr lang="es-MX" sz="1100" b="1" dirty="0" smtClean="0"/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844824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347864" y="2420888"/>
            <a:ext cx="1728192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Jefe Operativo </a:t>
            </a:r>
          </a:p>
          <a:p>
            <a:pPr algn="ctr"/>
            <a:r>
              <a:rPr lang="es-MX" sz="1100" dirty="0" smtClean="0"/>
              <a:t>Vacante 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4211960" y="2852936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971600" y="3429000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97160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915816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65212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95536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Encargado</a:t>
            </a:r>
            <a:endParaRPr lang="es-MX" sz="1100" b="1" dirty="0" smtClean="0"/>
          </a:p>
        </p:txBody>
      </p:sp>
      <p:sp>
        <p:nvSpPr>
          <p:cNvPr id="16" name="15 CuadroTexto"/>
          <p:cNvSpPr txBox="1"/>
          <p:nvPr/>
        </p:nvSpPr>
        <p:spPr>
          <a:xfrm>
            <a:off x="2267744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Supervisor</a:t>
            </a:r>
            <a:endParaRPr lang="es-MX" sz="1100" b="1" dirty="0" smtClean="0"/>
          </a:p>
        </p:txBody>
      </p:sp>
      <p:sp>
        <p:nvSpPr>
          <p:cNvPr id="17" name="16 CuadroTexto"/>
          <p:cNvSpPr txBox="1"/>
          <p:nvPr/>
        </p:nvSpPr>
        <p:spPr>
          <a:xfrm>
            <a:off x="5004048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Maestra (o</a:t>
            </a:r>
            <a:r>
              <a:rPr lang="es-MX" sz="1100" b="1" dirty="0" smtClean="0"/>
              <a:t>)</a:t>
            </a:r>
            <a:endParaRPr lang="es-MX" sz="1100" b="1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6876256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41781507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400287"/>
            <a:ext cx="2160240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Coordinador de Talleres de oficio y Control de </a:t>
            </a:r>
            <a:r>
              <a:rPr lang="es-MX" sz="1100" b="1" dirty="0" smtClean="0"/>
              <a:t>almacén</a:t>
            </a:r>
            <a:endParaRPr lang="es-MX" sz="1100" b="1" dirty="0" smtClean="0"/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844824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3347864" y="2420888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Jefe de Talleres  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4224808" y="2682498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971600" y="3258562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990299" y="325856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24808" y="325856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45061" y="3258152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95536" y="383462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100" b="1" dirty="0" smtClean="0"/>
              <a:t>Encargado</a:t>
            </a:r>
            <a:endParaRPr lang="es-MX" sz="1100" b="1" dirty="0" smtClean="0"/>
          </a:p>
        </p:txBody>
      </p:sp>
      <p:sp>
        <p:nvSpPr>
          <p:cNvPr id="13" name="12 CuadroTexto"/>
          <p:cNvSpPr txBox="1"/>
          <p:nvPr/>
        </p:nvSpPr>
        <p:spPr>
          <a:xfrm>
            <a:off x="3616645" y="383462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Supervisor</a:t>
            </a:r>
            <a:endParaRPr lang="es-MX" sz="1100" b="1" dirty="0" smtClean="0"/>
          </a:p>
        </p:txBody>
      </p:sp>
      <p:sp>
        <p:nvSpPr>
          <p:cNvPr id="14" name="13 CuadroTexto"/>
          <p:cNvSpPr txBox="1"/>
          <p:nvPr/>
        </p:nvSpPr>
        <p:spPr>
          <a:xfrm>
            <a:off x="6840252" y="3822424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</p:spTree>
    <p:extLst>
      <p:ext uri="{BB962C8B-B14F-4D97-AF65-F5344CB8AC3E}">
        <p14:creationId xmlns:p14="http://schemas.microsoft.com/office/powerpoint/2010/main" val="36752491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48958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268760"/>
            <a:ext cx="2160240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Jefe Patrimonio Seguro </a:t>
            </a:r>
          </a:p>
          <a:p>
            <a:pPr algn="ctr"/>
            <a:r>
              <a:rPr lang="es-MX" sz="1100" dirty="0" smtClean="0"/>
              <a:t>Vacante </a:t>
            </a:r>
            <a:r>
              <a:rPr lang="es-MX" sz="1100" b="1" dirty="0" smtClean="0"/>
              <a:t>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187624" y="213285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187624" y="321297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187624" y="429309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331640" y="566124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Administrativo </a:t>
            </a:r>
          </a:p>
        </p:txBody>
      </p:sp>
    </p:spTree>
    <p:extLst>
      <p:ext uri="{BB962C8B-B14F-4D97-AF65-F5344CB8AC3E}">
        <p14:creationId xmlns:p14="http://schemas.microsoft.com/office/powerpoint/2010/main" val="10211110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/>
          <p:nvPr/>
        </p:nvCxnSpPr>
        <p:spPr>
          <a:xfrm flipV="1">
            <a:off x="2429824" y="2093975"/>
            <a:ext cx="4085573" cy="2404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58016" y="707582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DIRECCION 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01678" y="494761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</p:cNvCxnSpPr>
          <p:nvPr/>
        </p:nvCxnSpPr>
        <p:spPr bwMode="auto">
          <a:xfrm>
            <a:off x="6952560" y="411868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2816647"/>
            <a:ext cx="7807" cy="213096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</p:cNvCxnSpPr>
          <p:nvPr/>
        </p:nvCxnSpPr>
        <p:spPr bwMode="auto">
          <a:xfrm>
            <a:off x="3285818" y="412530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57847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599594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2828588"/>
            <a:ext cx="0" cy="4333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  <a:endCxn id="74" idx="2"/>
          </p:cNvCxnSpPr>
          <p:nvPr/>
        </p:nvCxnSpPr>
        <p:spPr bwMode="auto">
          <a:xfrm flipH="1">
            <a:off x="926672" y="2815316"/>
            <a:ext cx="23853" cy="85260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2815316"/>
            <a:ext cx="25959" cy="278427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850790" y="1749291"/>
            <a:ext cx="1579034" cy="6893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2929736"/>
            <a:ext cx="1613438" cy="738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Clubes  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281531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156085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084865"/>
            <a:ext cx="2358919" cy="82940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 </a:t>
            </a:r>
            <a:endParaRPr lang="es-ES_tradnl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2920815"/>
            <a:ext cx="1760343" cy="7200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>
                <a:cs typeface="Arial" panose="020B0604020202020204" pitchFamily="34" charset="0"/>
              </a:rPr>
              <a:t>Coordinador </a:t>
            </a:r>
            <a:endParaRPr lang="es-MX" sz="12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de </a:t>
            </a:r>
            <a:r>
              <a:rPr lang="es-MX" sz="1200" b="1" dirty="0">
                <a:cs typeface="Arial" panose="020B0604020202020204" pitchFamily="34" charset="0"/>
              </a:rPr>
              <a:t>Unidades </a:t>
            </a:r>
            <a:r>
              <a:rPr lang="es-MX" sz="1200" b="1" dirty="0" smtClean="0">
                <a:cs typeface="Arial" panose="020B0604020202020204" pitchFamily="34" charset="0"/>
              </a:rPr>
              <a:t>Deportivas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2908993"/>
            <a:ext cx="1674136" cy="731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Coord.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Desarrollo </a:t>
            </a:r>
            <a:r>
              <a:rPr lang="es-MX" sz="1200" b="1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3792675"/>
            <a:ext cx="1649002" cy="6490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(Deporte Ciudadano) </a:t>
            </a: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525221"/>
            <a:ext cx="1654904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Jefe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err="1" smtClean="0">
                <a:cs typeface="Arial" panose="020B0604020202020204" pitchFamily="34" charset="0"/>
              </a:rPr>
              <a:t>Area</a:t>
            </a:r>
            <a:r>
              <a:rPr lang="es-MX" sz="1200" b="1" dirty="0" smtClean="0">
                <a:cs typeface="Arial" panose="020B0604020202020204" pitchFamily="34" charset="0"/>
              </a:rPr>
              <a:t> </a:t>
            </a:r>
            <a:r>
              <a:rPr lang="es-MX" sz="1200" b="1" dirty="0" smtClean="0">
                <a:cs typeface="Arial" panose="020B0604020202020204" pitchFamily="34" charset="0"/>
              </a:rPr>
              <a:t>Acuática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271409"/>
            <a:ext cx="1644461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Deporte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Selectivo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3792675"/>
            <a:ext cx="1579609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Técnico de </a:t>
            </a:r>
            <a:r>
              <a:rPr lang="es-MX" sz="1200" b="1" dirty="0" smtClean="0">
                <a:cs typeface="Arial" panose="020B0604020202020204" pitchFamily="34" charset="0"/>
              </a:rPr>
              <a:t>Natación</a:t>
            </a:r>
            <a:endParaRPr lang="es-MX" sz="1200" b="1" dirty="0" smtClean="0">
              <a:cs typeface="Arial" panose="020B0604020202020204" pitchFamily="34" charset="0"/>
            </a:endParaRP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2929736"/>
            <a:ext cx="1679865" cy="738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</a:t>
            </a: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Planeación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3748548"/>
            <a:ext cx="1624759" cy="6619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(Cultura Física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3748548"/>
            <a:ext cx="1639946" cy="7102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Jefe de </a:t>
            </a:r>
            <a:r>
              <a:rPr lang="es-MX" sz="1200" b="1" dirty="0" smtClean="0">
                <a:cs typeface="Arial" panose="020B0604020202020204" pitchFamily="34" charset="0"/>
              </a:rPr>
              <a:t>Eventos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526672"/>
            <a:ext cx="1613439" cy="6475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(Infra. Y Mantenimiento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525222"/>
            <a:ext cx="1594092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(Jefe de Ligas Deportivas)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388"/>
          <p:cNvSpPr>
            <a:spLocks noChangeArrowheads="1"/>
          </p:cNvSpPr>
          <p:nvPr/>
        </p:nvSpPr>
        <p:spPr bwMode="auto">
          <a:xfrm>
            <a:off x="6515397" y="1749290"/>
            <a:ext cx="1579034" cy="6893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 </a:t>
            </a:r>
          </a:p>
        </p:txBody>
      </p:sp>
    </p:spTree>
    <p:extLst>
      <p:ext uri="{BB962C8B-B14F-4D97-AF65-F5344CB8AC3E}">
        <p14:creationId xmlns:p14="http://schemas.microsoft.com/office/powerpoint/2010/main" val="196086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5374160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04297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5418610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7" y="1913572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87889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150460" y="2809928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5079968"/>
            <a:ext cx="2045792" cy="6566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Almacenista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5082998"/>
            <a:ext cx="2098060" cy="6537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634479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475672"/>
            <a:ext cx="2083117" cy="7302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281997"/>
            <a:ext cx="9525" cy="133502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 flipH="1">
            <a:off x="884669" y="3288347"/>
            <a:ext cx="1587" cy="20858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477260"/>
            <a:ext cx="2034043" cy="7287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Encargado de </a:t>
            </a:r>
            <a:r>
              <a:rPr lang="es-MX" sz="1100" b="1" dirty="0" smtClean="0">
                <a:cs typeface="Arial" panose="020B0604020202020204" pitchFamily="34" charset="0"/>
              </a:rPr>
              <a:t>Sección 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85247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288347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534604" y="2488789"/>
            <a:ext cx="1894288" cy="701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Auxiliar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6035054" y="3509010"/>
            <a:ext cx="2027183" cy="6892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Almacenista 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288348"/>
            <a:ext cx="9525" cy="211994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283641"/>
            <a:ext cx="2050197" cy="7097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Auxiliar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675754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61701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219342" y="1524769"/>
            <a:ext cx="2530475" cy="858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Coordinador de Planeación</a:t>
            </a:r>
            <a:endParaRPr lang="es-MX" sz="12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283641"/>
            <a:ext cx="2098060" cy="7097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11807" y="849275"/>
            <a:ext cx="1760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6035054" y="4283642"/>
            <a:ext cx="2027183" cy="709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Supervisor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Eventos Deportivos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9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352480" y="2282325"/>
            <a:ext cx="2354915" cy="8007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Clubes 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528970" y="4604481"/>
            <a:ext cx="1819275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B 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0961" y="829649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CLUBES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>
            <a:stCxn id="4" idx="2"/>
          </p:cNvCxnSpPr>
          <p:nvPr/>
        </p:nvCxnSpPr>
        <p:spPr>
          <a:xfrm>
            <a:off x="4529938" y="3083067"/>
            <a:ext cx="0" cy="13256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438607" y="4416709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194050" y="3840419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401528" y="3484819"/>
            <a:ext cx="1794109" cy="7127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Administrativo </a:t>
            </a: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 flipV="1">
            <a:off x="3438607" y="4410698"/>
            <a:ext cx="2229933" cy="60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4718378" y="4592453"/>
            <a:ext cx="1867004" cy="6819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5668539" y="4416163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62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 1180"/>
          <p:cNvSpPr>
            <a:spLocks noChangeShapeType="1"/>
          </p:cNvSpPr>
          <p:nvPr/>
        </p:nvSpPr>
        <p:spPr bwMode="auto">
          <a:xfrm>
            <a:off x="2585425" y="5302443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8" name="Line 1180"/>
          <p:cNvSpPr>
            <a:spLocks noChangeShapeType="1"/>
          </p:cNvSpPr>
          <p:nvPr/>
        </p:nvSpPr>
        <p:spPr bwMode="auto">
          <a:xfrm>
            <a:off x="2581017" y="4539302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>
            <a:off x="6295646" y="5335733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7" name="Line 1180"/>
          <p:cNvSpPr>
            <a:spLocks noChangeShapeType="1"/>
          </p:cNvSpPr>
          <p:nvPr/>
        </p:nvSpPr>
        <p:spPr bwMode="auto">
          <a:xfrm>
            <a:off x="6291238" y="4540788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6289907" y="3768210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>
            <a:off x="6510569" y="3274497"/>
            <a:ext cx="5829" cy="206123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>
            <a:off x="2581003" y="377616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1428548" y="2853675"/>
            <a:ext cx="30829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17076" y="2107097"/>
            <a:ext cx="0" cy="11674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2736484" y="4164281"/>
            <a:ext cx="1596884" cy="769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2583214" y="3274495"/>
            <a:ext cx="3930269" cy="795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>
            <a:off x="2581004" y="3282450"/>
            <a:ext cx="4421" cy="201999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288107" y="2488820"/>
            <a:ext cx="1785291" cy="6810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C  </a:t>
            </a: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4786747" y="3350820"/>
            <a:ext cx="1581774" cy="759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2748919" y="4980073"/>
            <a:ext cx="1584620" cy="7611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Deportivo 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565082" y="940002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852695"/>
            <a:ext cx="2075338" cy="7983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417"/>
          <p:cNvSpPr>
            <a:spLocks noChangeArrowheads="1"/>
          </p:cNvSpPr>
          <p:nvPr/>
        </p:nvSpPr>
        <p:spPr bwMode="auto">
          <a:xfrm>
            <a:off x="4795243" y="4975283"/>
            <a:ext cx="1581774" cy="759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794526" y="4164281"/>
            <a:ext cx="1567095" cy="769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3" name="Rectangle 165"/>
          <p:cNvSpPr>
            <a:spLocks noChangeArrowheads="1"/>
          </p:cNvSpPr>
          <p:nvPr/>
        </p:nvSpPr>
        <p:spPr bwMode="auto">
          <a:xfrm>
            <a:off x="2736484" y="3363163"/>
            <a:ext cx="1597055" cy="746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 </a:t>
            </a:r>
            <a:r>
              <a:rPr lang="es-MX" sz="1100" b="1" dirty="0" smtClean="0"/>
              <a:t>Futbol </a:t>
            </a:r>
            <a:endParaRPr lang="es-MX" sz="1100" b="1" dirty="0"/>
          </a:p>
        </p:txBody>
      </p:sp>
    </p:spTree>
    <p:extLst>
      <p:ext uri="{BB962C8B-B14F-4D97-AF65-F5344CB8AC3E}">
        <p14:creationId xmlns:p14="http://schemas.microsoft.com/office/powerpoint/2010/main" val="327844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465670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523612" y="4165056"/>
            <a:ext cx="0" cy="8381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8" y="2584182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66986" y="3107620"/>
            <a:ext cx="1957111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459496" y="4169232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645683" y="4349061"/>
            <a:ext cx="1755858" cy="6541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 Auxiliar </a:t>
            </a: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514060" y="4165056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555090" y="4349061"/>
            <a:ext cx="1807347" cy="6485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277827" y="987181"/>
            <a:ext cx="234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SOCIAL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579543" y="2305897"/>
            <a:ext cx="1806722" cy="7315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</a:t>
            </a:r>
            <a:r>
              <a:rPr lang="es-MX" sz="1100" b="1" dirty="0" smtClean="0">
                <a:cs typeface="Arial" panose="020B0604020202020204" pitchFamily="34" charset="0"/>
              </a:rPr>
              <a:t>Eventos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525693" y="4349061"/>
            <a:ext cx="1789554" cy="6541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 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5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7808049" y="3146914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13" name="Line 36"/>
          <p:cNvSpPr>
            <a:spLocks noChangeShapeType="1"/>
          </p:cNvSpPr>
          <p:nvPr/>
        </p:nvSpPr>
        <p:spPr bwMode="auto">
          <a:xfrm>
            <a:off x="5998858" y="611798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90" name="Line 36"/>
          <p:cNvSpPr>
            <a:spLocks noChangeShapeType="1"/>
          </p:cNvSpPr>
          <p:nvPr/>
        </p:nvSpPr>
        <p:spPr bwMode="auto">
          <a:xfrm>
            <a:off x="6004360" y="315370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112" name="111 Conector recto"/>
          <p:cNvCxnSpPr>
            <a:cxnSpLocks noChangeShapeType="1"/>
          </p:cNvCxnSpPr>
          <p:nvPr/>
        </p:nvCxnSpPr>
        <p:spPr bwMode="auto">
          <a:xfrm>
            <a:off x="2720774" y="6187876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Line 36"/>
          <p:cNvSpPr>
            <a:spLocks noChangeShapeType="1"/>
          </p:cNvSpPr>
          <p:nvPr/>
        </p:nvSpPr>
        <p:spPr bwMode="auto">
          <a:xfrm>
            <a:off x="2727798" y="3154818"/>
            <a:ext cx="21433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89" name="Line 36"/>
          <p:cNvSpPr>
            <a:spLocks noChangeShapeType="1"/>
          </p:cNvSpPr>
          <p:nvPr/>
        </p:nvSpPr>
        <p:spPr bwMode="auto">
          <a:xfrm>
            <a:off x="6004906" y="3720139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36"/>
          <p:cNvSpPr>
            <a:spLocks noChangeShapeType="1"/>
          </p:cNvSpPr>
          <p:nvPr/>
        </p:nvSpPr>
        <p:spPr bwMode="auto">
          <a:xfrm>
            <a:off x="7811810" y="491567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81" name="Line 36"/>
          <p:cNvSpPr>
            <a:spLocks noChangeShapeType="1"/>
          </p:cNvSpPr>
          <p:nvPr/>
        </p:nvSpPr>
        <p:spPr bwMode="auto">
          <a:xfrm>
            <a:off x="2727204" y="373065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97" name="Line 36"/>
          <p:cNvSpPr>
            <a:spLocks noChangeShapeType="1"/>
          </p:cNvSpPr>
          <p:nvPr/>
        </p:nvSpPr>
        <p:spPr bwMode="auto">
          <a:xfrm>
            <a:off x="6004906" y="490174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3" name="Line 36"/>
          <p:cNvSpPr>
            <a:spLocks noChangeShapeType="1"/>
          </p:cNvSpPr>
          <p:nvPr/>
        </p:nvSpPr>
        <p:spPr bwMode="auto">
          <a:xfrm>
            <a:off x="6013031" y="429279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6" name="Line 36"/>
          <p:cNvSpPr>
            <a:spLocks noChangeShapeType="1"/>
          </p:cNvSpPr>
          <p:nvPr/>
        </p:nvSpPr>
        <p:spPr bwMode="auto">
          <a:xfrm>
            <a:off x="6013577" y="548623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53" name="54 Conector recto"/>
          <p:cNvCxnSpPr>
            <a:cxnSpLocks noChangeShapeType="1"/>
          </p:cNvCxnSpPr>
          <p:nvPr/>
        </p:nvCxnSpPr>
        <p:spPr bwMode="auto">
          <a:xfrm>
            <a:off x="7889570" y="5519918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54 Conector recto"/>
          <p:cNvCxnSpPr>
            <a:cxnSpLocks noChangeShapeType="1"/>
          </p:cNvCxnSpPr>
          <p:nvPr/>
        </p:nvCxnSpPr>
        <p:spPr bwMode="auto">
          <a:xfrm>
            <a:off x="2716804" y="2495879"/>
            <a:ext cx="1539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75 Conector recto"/>
          <p:cNvCxnSpPr>
            <a:cxnSpLocks noChangeShapeType="1"/>
          </p:cNvCxnSpPr>
          <p:nvPr/>
        </p:nvCxnSpPr>
        <p:spPr bwMode="auto">
          <a:xfrm>
            <a:off x="2727394" y="5542514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54 Conector recto"/>
          <p:cNvCxnSpPr>
            <a:cxnSpLocks noChangeShapeType="1"/>
          </p:cNvCxnSpPr>
          <p:nvPr/>
        </p:nvCxnSpPr>
        <p:spPr bwMode="auto">
          <a:xfrm>
            <a:off x="2722495" y="4924334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54 Conector recto"/>
          <p:cNvCxnSpPr>
            <a:cxnSpLocks noChangeShapeType="1"/>
          </p:cNvCxnSpPr>
          <p:nvPr/>
        </p:nvCxnSpPr>
        <p:spPr bwMode="auto">
          <a:xfrm>
            <a:off x="2722307" y="4349669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54 Conector recto"/>
          <p:cNvCxnSpPr>
            <a:cxnSpLocks noChangeShapeType="1"/>
          </p:cNvCxnSpPr>
          <p:nvPr/>
        </p:nvCxnSpPr>
        <p:spPr bwMode="auto">
          <a:xfrm>
            <a:off x="936503" y="4386774"/>
            <a:ext cx="1539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4 Conector recto"/>
          <p:cNvCxnSpPr>
            <a:cxnSpLocks noChangeShapeType="1"/>
          </p:cNvCxnSpPr>
          <p:nvPr/>
        </p:nvCxnSpPr>
        <p:spPr bwMode="auto">
          <a:xfrm>
            <a:off x="930100" y="4920749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2847008" y="3455952"/>
            <a:ext cx="1553563" cy="5463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2844604" y="4050992"/>
            <a:ext cx="1553563" cy="5556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6388701" y="2874189"/>
            <a:ext cx="1557501" cy="501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40" name="54 Conector recto"/>
          <p:cNvCxnSpPr>
            <a:cxnSpLocks noChangeShapeType="1"/>
          </p:cNvCxnSpPr>
          <p:nvPr/>
        </p:nvCxnSpPr>
        <p:spPr bwMode="auto">
          <a:xfrm>
            <a:off x="980752" y="3147489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54 Conector recto"/>
          <p:cNvCxnSpPr>
            <a:cxnSpLocks noChangeShapeType="1"/>
          </p:cNvCxnSpPr>
          <p:nvPr/>
        </p:nvCxnSpPr>
        <p:spPr bwMode="auto">
          <a:xfrm>
            <a:off x="7886355" y="4365301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8" name="41 Conector recto"/>
          <p:cNvCxnSpPr>
            <a:cxnSpLocks noChangeShapeType="1"/>
          </p:cNvCxnSpPr>
          <p:nvPr/>
        </p:nvCxnSpPr>
        <p:spPr bwMode="auto">
          <a:xfrm>
            <a:off x="8034048" y="2133585"/>
            <a:ext cx="36514" cy="340019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3024874" y="1955781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36"/>
          <p:cNvSpPr>
            <a:spLocks noChangeShapeType="1"/>
          </p:cNvSpPr>
          <p:nvPr/>
        </p:nvSpPr>
        <p:spPr bwMode="auto">
          <a:xfrm>
            <a:off x="7808595" y="3745152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H="1">
            <a:off x="4481310" y="1189779"/>
            <a:ext cx="1" cy="9267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65926"/>
            <a:ext cx="2486025" cy="7215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Desarrollo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2839024" y="2877738"/>
            <a:ext cx="1567094" cy="5317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 flipH="1">
            <a:off x="930100" y="2125647"/>
            <a:ext cx="38235" cy="39745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938119" y="3762622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060303" y="2810490"/>
            <a:ext cx="1567094" cy="5989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de </a:t>
            </a:r>
            <a:r>
              <a:rPr lang="es-MX" sz="1100" b="1" dirty="0" smtClean="0">
                <a:cs typeface="Arial" panose="020B0604020202020204" pitchFamily="34" charset="0"/>
              </a:rPr>
              <a:t>Esgrima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1416460"/>
            <a:ext cx="1692956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/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 flipV="1">
            <a:off x="973111" y="2116523"/>
            <a:ext cx="7064084" cy="912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06762" y="77464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1408509"/>
            <a:ext cx="1638753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Selectivo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968335" y="252042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071414" y="2238045"/>
            <a:ext cx="1548295" cy="5247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46" name="54 Conector recto"/>
          <p:cNvCxnSpPr>
            <a:cxnSpLocks noChangeShapeType="1"/>
          </p:cNvCxnSpPr>
          <p:nvPr/>
        </p:nvCxnSpPr>
        <p:spPr bwMode="auto">
          <a:xfrm>
            <a:off x="7877160" y="2523687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6386045" y="3455952"/>
            <a:ext cx="1568108" cy="557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6379957" y="4665251"/>
            <a:ext cx="1568108" cy="5174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4557014" y="2235154"/>
            <a:ext cx="1540310" cy="560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 </a:t>
            </a:r>
            <a:r>
              <a:rPr lang="es-MX" sz="1100" b="1" dirty="0" smtClean="0">
                <a:cs typeface="Arial" panose="020B0604020202020204" pitchFamily="34" charset="0"/>
              </a:rPr>
              <a:t>de </a:t>
            </a:r>
            <a:r>
              <a:rPr lang="es-MX" sz="1100" b="1" dirty="0" smtClean="0">
                <a:cs typeface="Arial" panose="020B0604020202020204" pitchFamily="34" charset="0"/>
              </a:rPr>
              <a:t>Béisbol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4542927" y="2885384"/>
            <a:ext cx="1571130" cy="5106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de </a:t>
            </a:r>
            <a:r>
              <a:rPr lang="es-MX" sz="1100" b="1" dirty="0" err="1" smtClean="0">
                <a:cs typeface="Arial" panose="020B0604020202020204" pitchFamily="34" charset="0"/>
              </a:rPr>
              <a:t>Handball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4533161" y="3460533"/>
            <a:ext cx="1563685" cy="5065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Patines Sobre </a:t>
            </a:r>
            <a:r>
              <a:rPr lang="es-MX" sz="1100" b="1" dirty="0" smtClean="0">
                <a:cs typeface="Arial" panose="020B0604020202020204" pitchFamily="34" charset="0"/>
              </a:rPr>
              <a:t>Rueda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4550372" y="4012853"/>
            <a:ext cx="1563685" cy="5598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Tiro con </a:t>
            </a:r>
            <a:r>
              <a:rPr lang="es-MX" sz="1100" b="1" dirty="0" smtClean="0">
                <a:cs typeface="Arial" panose="020B0604020202020204" pitchFamily="34" charset="0"/>
              </a:rPr>
              <a:t>Arco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4560490" y="4621139"/>
            <a:ext cx="1550546" cy="5612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 </a:t>
            </a:r>
            <a:r>
              <a:rPr lang="es-MX" sz="1100" b="1" dirty="0" smtClean="0">
                <a:cs typeface="Arial" panose="020B0604020202020204" pitchFamily="34" charset="0"/>
              </a:rPr>
              <a:t>de </a:t>
            </a:r>
            <a:r>
              <a:rPr lang="es-MX" sz="1100" b="1" dirty="0" smtClean="0">
                <a:cs typeface="Arial" panose="020B0604020202020204" pitchFamily="34" charset="0"/>
              </a:rPr>
              <a:t>Box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4560490" y="5239041"/>
            <a:ext cx="1557051" cy="554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4560490" y="5865926"/>
            <a:ext cx="1546718" cy="5612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6379957" y="2208844"/>
            <a:ext cx="1557658" cy="5788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063683" y="3469837"/>
            <a:ext cx="1548998" cy="5720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052588" y="4088090"/>
            <a:ext cx="1560093" cy="5176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Maestro </a:t>
            </a:r>
            <a:r>
              <a:rPr lang="es-MX" sz="1100" b="1" dirty="0">
                <a:cs typeface="Arial" panose="020B0604020202020204" pitchFamily="34" charset="0"/>
              </a:rPr>
              <a:t>(O)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046041" y="4646762"/>
            <a:ext cx="1566640" cy="5266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</a:t>
            </a:r>
            <a:r>
              <a:rPr lang="es-MX" sz="1100" b="1" dirty="0" smtClean="0"/>
              <a:t>Gimnasia </a:t>
            </a: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044400" y="5215243"/>
            <a:ext cx="1560412" cy="5781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Maestro  Basquetbol </a:t>
            </a:r>
            <a:endParaRPr lang="es-MX" sz="1100" b="1" dirty="0"/>
          </a:p>
        </p:txBody>
      </p:sp>
      <p:cxnSp>
        <p:nvCxnSpPr>
          <p:cNvPr id="82" name="43 Conector recto"/>
          <p:cNvCxnSpPr>
            <a:cxnSpLocks noChangeShapeType="1"/>
          </p:cNvCxnSpPr>
          <p:nvPr/>
        </p:nvCxnSpPr>
        <p:spPr bwMode="auto">
          <a:xfrm>
            <a:off x="2723207" y="2128028"/>
            <a:ext cx="4591" cy="405984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037350" y="5847471"/>
            <a:ext cx="1567482" cy="5864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 </a:t>
            </a: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2842034" y="2227029"/>
            <a:ext cx="1560412" cy="5991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 </a:t>
            </a:r>
          </a:p>
        </p:txBody>
      </p:sp>
      <p:cxnSp>
        <p:nvCxnSpPr>
          <p:cNvPr id="88" name="41 Conector recto"/>
          <p:cNvCxnSpPr>
            <a:cxnSpLocks noChangeShapeType="1"/>
          </p:cNvCxnSpPr>
          <p:nvPr/>
        </p:nvCxnSpPr>
        <p:spPr bwMode="auto">
          <a:xfrm>
            <a:off x="6230359" y="2116523"/>
            <a:ext cx="11272" cy="400146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54 Conector recto"/>
          <p:cNvCxnSpPr>
            <a:cxnSpLocks noChangeShapeType="1"/>
          </p:cNvCxnSpPr>
          <p:nvPr/>
        </p:nvCxnSpPr>
        <p:spPr bwMode="auto">
          <a:xfrm>
            <a:off x="6073471" y="2506625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2854890" y="4654325"/>
            <a:ext cx="1554397" cy="5360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</a:t>
            </a:r>
            <a:r>
              <a:rPr lang="es-MX" altLang="es-MX" sz="110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Voleibol </a:t>
            </a:r>
            <a:endParaRPr lang="es-MX" altLang="es-MX" sz="110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2847008" y="5238510"/>
            <a:ext cx="1555596" cy="5905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Promotor  </a:t>
            </a:r>
            <a:r>
              <a:rPr lang="es-MX" sz="1100" b="1" dirty="0" smtClean="0"/>
              <a:t>A </a:t>
            </a: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2850522" y="5878720"/>
            <a:ext cx="1555596" cy="5720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de Halterofilia </a:t>
            </a: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6378639" y="4062805"/>
            <a:ext cx="1577623" cy="5543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374732" y="5237650"/>
            <a:ext cx="1568108" cy="555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</a:t>
            </a:r>
            <a:r>
              <a:rPr lang="es-MX" sz="1100" b="1" dirty="0" smtClean="0">
                <a:cs typeface="Arial" panose="020B0604020202020204" pitchFamily="34" charset="0"/>
              </a:rPr>
              <a:t>Atletismo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96" name="64 Conector recto"/>
          <p:cNvCxnSpPr>
            <a:cxnSpLocks noChangeShapeType="1"/>
          </p:cNvCxnSpPr>
          <p:nvPr/>
        </p:nvCxnSpPr>
        <p:spPr bwMode="auto">
          <a:xfrm>
            <a:off x="931431" y="5478650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64 Conector recto"/>
          <p:cNvCxnSpPr>
            <a:cxnSpLocks noChangeShapeType="1"/>
          </p:cNvCxnSpPr>
          <p:nvPr/>
        </p:nvCxnSpPr>
        <p:spPr bwMode="auto">
          <a:xfrm>
            <a:off x="932762" y="6100159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3030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cxnSp>
        <p:nvCxnSpPr>
          <p:cNvPr id="14" name="54 Conector recto"/>
          <p:cNvCxnSpPr>
            <a:cxnSpLocks noChangeShapeType="1"/>
          </p:cNvCxnSpPr>
          <p:nvPr/>
        </p:nvCxnSpPr>
        <p:spPr bwMode="auto">
          <a:xfrm>
            <a:off x="5685439" y="3597408"/>
            <a:ext cx="0" cy="200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630310" y="841489"/>
            <a:ext cx="1669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 FISICA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0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3097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2730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278478" y="41407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8" name="9 Conector recto"/>
          <p:cNvCxnSpPr>
            <a:cxnSpLocks noChangeShapeType="1"/>
            <a:stCxn id="36" idx="0"/>
          </p:cNvCxnSpPr>
          <p:nvPr/>
        </p:nvCxnSpPr>
        <p:spPr bwMode="auto">
          <a:xfrm flipH="1">
            <a:off x="4363741" y="1927680"/>
            <a:ext cx="7736" cy="10573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280065" y="34818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171365" y="3515678"/>
            <a:ext cx="350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 flipH="1">
            <a:off x="7508000" y="3010427"/>
            <a:ext cx="14954" cy="113029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03129" y="1927680"/>
            <a:ext cx="1936695" cy="8428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 flipH="1">
            <a:off x="3266423" y="2989788"/>
            <a:ext cx="36956" cy="20042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38 CuadroTexto"/>
          <p:cNvSpPr txBox="1"/>
          <p:nvPr/>
        </p:nvSpPr>
        <p:spPr>
          <a:xfrm>
            <a:off x="3263118" y="838933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</a:t>
            </a:r>
            <a:r>
              <a:rPr lang="es-MX" sz="1100" b="1" dirty="0" smtClean="0">
                <a:latin typeface="+mn-lt"/>
              </a:rPr>
              <a:t>Deportivo</a:t>
            </a:r>
            <a:endParaRPr lang="es-MX" sz="1100" b="1" dirty="0">
              <a:latin typeface="+mn-lt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r>
              <a:rPr lang="es-MX" sz="1100" b="1" dirty="0" smtClean="0">
                <a:cs typeface="Arial" panose="020B0604020202020204" pitchFamily="34" charset="0"/>
              </a:rPr>
              <a:t>Deportivo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</a:t>
            </a: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Promotor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71628" y="4246455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</p:spTree>
    <p:extLst>
      <p:ext uri="{BB962C8B-B14F-4D97-AF65-F5344CB8AC3E}">
        <p14:creationId xmlns:p14="http://schemas.microsoft.com/office/powerpoint/2010/main" val="302287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029864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850101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359688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037551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769998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75376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567792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510670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010814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850101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839875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883438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286434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603080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523269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 flipH="1">
            <a:off x="4516383" y="1860597"/>
            <a:ext cx="20637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2932422"/>
            <a:ext cx="1689783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83645"/>
            <a:ext cx="1668108" cy="674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715288"/>
            <a:ext cx="1680409" cy="6467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425511"/>
            <a:ext cx="1680409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853277"/>
            <a:ext cx="59043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429913"/>
            <a:ext cx="1701232" cy="6813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691727"/>
            <a:ext cx="1705685" cy="676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2964742"/>
            <a:ext cx="1686214" cy="6854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454344"/>
            <a:ext cx="1652960" cy="6397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694651"/>
            <a:ext cx="1670065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204858" y="2134273"/>
            <a:ext cx="1741488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Secretaria  / 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71296"/>
            <a:ext cx="1660103" cy="674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2686441" y="816870"/>
            <a:ext cx="3676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Y MANTENIMIENTO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75980"/>
            <a:ext cx="1858790" cy="7139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286434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2954647"/>
            <a:ext cx="1717792" cy="6635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73327"/>
            <a:ext cx="1707699" cy="6850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Rectangle 471"/>
          <p:cNvSpPr>
            <a:spLocks noChangeArrowheads="1"/>
          </p:cNvSpPr>
          <p:nvPr/>
        </p:nvSpPr>
        <p:spPr bwMode="auto">
          <a:xfrm>
            <a:off x="3434020" y="1532720"/>
            <a:ext cx="2171642" cy="858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Coordinador de Planeación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1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2447841" y="1923946"/>
            <a:ext cx="209834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37510" y="1155847"/>
            <a:ext cx="17098" cy="7680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4" y="785794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116415"/>
            <a:ext cx="2161165" cy="712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</a:t>
            </a:r>
            <a:r>
              <a:rPr lang="es-MX" sz="1100" b="1" dirty="0" smtClean="0">
                <a:cs typeface="Arial" panose="020B0604020202020204" pitchFamily="34" charset="0"/>
              </a:rPr>
              <a:t>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2751302"/>
            <a:ext cx="1532149" cy="598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Administrativo </a:t>
            </a: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393060"/>
            <a:ext cx="1532149" cy="6248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Promotor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494630"/>
            <a:ext cx="1474815" cy="660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 </a:t>
            </a: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064600"/>
            <a:ext cx="1526002" cy="6248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491067" y="2385388"/>
            <a:ext cx="1400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/>
              <a:t>Administrativo</a:t>
            </a:r>
            <a:endParaRPr lang="es-MX" sz="1600" dirty="0"/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2656783"/>
            <a:ext cx="1551948" cy="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2766355"/>
            <a:ext cx="1556156" cy="7013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Encargado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Sección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4834214"/>
            <a:ext cx="1563080" cy="633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515837"/>
            <a:ext cx="1565097" cy="6075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170289"/>
            <a:ext cx="1555142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Encargada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Sección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515836"/>
            <a:ext cx="1544101" cy="6277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Vigilante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4846123"/>
            <a:ext cx="1531948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191672"/>
            <a:ext cx="1544101" cy="6075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Canastillero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2675210"/>
            <a:ext cx="3171764" cy="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12 Rectángulo"/>
          <p:cNvSpPr/>
          <p:nvPr/>
        </p:nvSpPr>
        <p:spPr>
          <a:xfrm>
            <a:off x="3107970" y="2401492"/>
            <a:ext cx="14798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600" dirty="0" smtClean="0"/>
              <a:t>Mantenimiento</a:t>
            </a:r>
            <a:endParaRPr lang="es-MX" sz="1600" dirty="0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431049"/>
            <a:ext cx="1460425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Salvavidas </a:t>
            </a:r>
            <a:endParaRPr lang="es-MX" sz="1100" b="1" dirty="0" smtClean="0"/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2763714"/>
            <a:ext cx="1454776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099537"/>
            <a:ext cx="1453409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(O</a:t>
            </a:r>
            <a:r>
              <a:rPr lang="es-MX" sz="1100" b="1" dirty="0" smtClean="0"/>
              <a:t>) </a:t>
            </a: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426288"/>
            <a:ext cx="1465276" cy="6292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 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097697"/>
            <a:ext cx="1445177" cy="6234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Auxiliar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Eventos Especiales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2765156"/>
            <a:ext cx="1453409" cy="6133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2668590"/>
            <a:ext cx="3100590" cy="662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15 Rectángulo"/>
          <p:cNvSpPr/>
          <p:nvPr/>
        </p:nvSpPr>
        <p:spPr>
          <a:xfrm>
            <a:off x="6473179" y="2400558"/>
            <a:ext cx="14570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600" dirty="0" smtClean="0"/>
              <a:t>Domo Acuático</a:t>
            </a:r>
            <a:endParaRPr lang="es-MX" sz="1600" dirty="0"/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2781772"/>
            <a:ext cx="1542467" cy="6859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de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48801" y="38906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50906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65" name="Line 6"/>
          <p:cNvSpPr>
            <a:spLocks noChangeShapeType="1"/>
          </p:cNvSpPr>
          <p:nvPr/>
        </p:nvSpPr>
        <p:spPr bwMode="auto">
          <a:xfrm>
            <a:off x="6910849" y="265532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8659609" y="317214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8671174" y="25894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54797" y="517041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48801" y="449142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6916845" y="32627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42705" y="516201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31307" y="389703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2755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16409" y="26497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6589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959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43897" y="452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39775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4922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1207" y="323320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254460" y="268576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254459" y="33634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45" idx="0"/>
          </p:cNvCxnSpPr>
          <p:nvPr/>
        </p:nvCxnSpPr>
        <p:spPr>
          <a:xfrm flipH="1">
            <a:off x="4510753" y="1470940"/>
            <a:ext cx="3630" cy="7544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2" y="738088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272303"/>
            <a:ext cx="1515427" cy="5887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77487" y="1470940"/>
            <a:ext cx="1873791" cy="651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Técnico de </a:t>
            </a:r>
            <a:r>
              <a:rPr lang="es-MX" sz="1100" b="1" dirty="0" smtClean="0">
                <a:cs typeface="Arial" panose="020B0604020202020204" pitchFamily="34" charset="0"/>
              </a:rPr>
              <a:t>Natación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195426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50144" y="450713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223650"/>
            <a:ext cx="12244" cy="28669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2982474"/>
            <a:ext cx="1507328" cy="5861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617291"/>
            <a:ext cx="1502360" cy="5931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347524"/>
            <a:ext cx="1507328" cy="5735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43" name="3 Conector recto"/>
          <p:cNvCxnSpPr>
            <a:cxnSpLocks noChangeShapeType="1"/>
          </p:cNvCxnSpPr>
          <p:nvPr/>
        </p:nvCxnSpPr>
        <p:spPr bwMode="auto">
          <a:xfrm flipH="1">
            <a:off x="231402" y="2247501"/>
            <a:ext cx="11306" cy="29004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53205" y="514850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2112843" y="4258092"/>
            <a:ext cx="1511131" cy="593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  <a:endParaRPr 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352605"/>
            <a:ext cx="1519799" cy="5883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2983116"/>
            <a:ext cx="1511131" cy="5609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3617291"/>
            <a:ext cx="1506662" cy="5931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347524"/>
            <a:ext cx="1528440" cy="5735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</a:t>
            </a:r>
          </a:p>
          <a:p>
            <a:pPr algn="ctr">
              <a:lnSpc>
                <a:spcPct val="80000"/>
              </a:lnSpc>
              <a:defRPr/>
            </a:pPr>
            <a:endParaRPr lang="es-MX" sz="1100" dirty="0" smtClean="0">
              <a:cs typeface="Arial" panose="020B0604020202020204" pitchFamily="34" charset="0"/>
            </a:endParaRP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18669" y="4903893"/>
            <a:ext cx="1512797" cy="591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81" name="3 Conector recto"/>
          <p:cNvCxnSpPr>
            <a:cxnSpLocks noChangeShapeType="1"/>
          </p:cNvCxnSpPr>
          <p:nvPr/>
        </p:nvCxnSpPr>
        <p:spPr bwMode="auto">
          <a:xfrm>
            <a:off x="7185284" y="2195426"/>
            <a:ext cx="20338" cy="296505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2989305"/>
            <a:ext cx="1546422" cy="5958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Salvavidas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endParaRPr lang="es-MX" sz="1100" dirty="0" smtClean="0"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  <a:stCxn id="46" idx="1"/>
          </p:cNvCxnSpPr>
          <p:nvPr/>
        </p:nvCxnSpPr>
        <p:spPr bwMode="auto">
          <a:xfrm>
            <a:off x="8922693" y="2195426"/>
            <a:ext cx="0" cy="16190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400" y="3617158"/>
            <a:ext cx="1516857" cy="5932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42336" y="4227138"/>
            <a:ext cx="1557051" cy="57644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2965452"/>
            <a:ext cx="1506791" cy="5958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400" y="4257996"/>
            <a:ext cx="1517449" cy="575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750164" y="3633948"/>
            <a:ext cx="1557051" cy="546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3764563" y="4873021"/>
            <a:ext cx="1534824" cy="58793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2342962"/>
            <a:ext cx="1542690" cy="55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3993" y="2243132"/>
            <a:ext cx="15739" cy="29048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5525400" y="4886664"/>
            <a:ext cx="1517449" cy="5684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912817"/>
            <a:ext cx="1542691" cy="5737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88" name="Rectangle 53"/>
          <p:cNvSpPr>
            <a:spLocks noChangeArrowheads="1"/>
          </p:cNvSpPr>
          <p:nvPr/>
        </p:nvSpPr>
        <p:spPr bwMode="auto">
          <a:xfrm>
            <a:off x="7261789" y="2347334"/>
            <a:ext cx="1541907" cy="5876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  <a:endParaRPr 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Rectangle 53"/>
          <p:cNvSpPr>
            <a:spLocks noChangeArrowheads="1"/>
          </p:cNvSpPr>
          <p:nvPr/>
        </p:nvSpPr>
        <p:spPr bwMode="auto">
          <a:xfrm>
            <a:off x="7270581" y="2974963"/>
            <a:ext cx="1541907" cy="593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8663288" y="381446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67" name="Rectangle 53"/>
          <p:cNvSpPr>
            <a:spLocks noChangeArrowheads="1"/>
          </p:cNvSpPr>
          <p:nvPr/>
        </p:nvSpPr>
        <p:spPr bwMode="auto">
          <a:xfrm>
            <a:off x="7274260" y="3617291"/>
            <a:ext cx="1541907" cy="593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</a:t>
            </a: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Natación</a:t>
            </a:r>
            <a:endParaRPr 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19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8112759" y="506643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107742" y="43256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3" name="Line 6"/>
          <p:cNvSpPr>
            <a:spLocks noChangeShapeType="1"/>
          </p:cNvSpPr>
          <p:nvPr/>
        </p:nvSpPr>
        <p:spPr bwMode="auto">
          <a:xfrm>
            <a:off x="8081959" y="369986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8076843" y="296248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4315289" y="492853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221925" y="43356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216908" y="359489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3" name="Line 6"/>
          <p:cNvSpPr>
            <a:spLocks noChangeShapeType="1"/>
          </p:cNvSpPr>
          <p:nvPr/>
        </p:nvSpPr>
        <p:spPr bwMode="auto">
          <a:xfrm>
            <a:off x="6191125" y="296910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4" name="Line 6"/>
          <p:cNvSpPr>
            <a:spLocks noChangeShapeType="1"/>
          </p:cNvSpPr>
          <p:nvPr/>
        </p:nvSpPr>
        <p:spPr bwMode="auto">
          <a:xfrm>
            <a:off x="6224860" y="50014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cxnSp>
        <p:nvCxnSpPr>
          <p:cNvPr id="135" name="3 Conector recto"/>
          <p:cNvCxnSpPr>
            <a:cxnSpLocks noChangeShapeType="1"/>
            <a:stCxn id="46" idx="1"/>
          </p:cNvCxnSpPr>
          <p:nvPr/>
        </p:nvCxnSpPr>
        <p:spPr bwMode="auto">
          <a:xfrm>
            <a:off x="6467297" y="2634062"/>
            <a:ext cx="5453" cy="235295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71929"/>
            <a:ext cx="14350" cy="28566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4296452" y="435819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4307337" y="36969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4305407" y="30711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951536" y="50146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962099" y="43432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962099" y="31071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62098" y="372129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463838" y="738088"/>
            <a:ext cx="2101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ADAPTADO</a:t>
            </a:r>
          </a:p>
        </p:txBody>
      </p:sp>
      <p:sp>
        <p:nvSpPr>
          <p:cNvPr id="20" name="Rectangle 1150"/>
          <p:cNvSpPr>
            <a:spLocks noChangeArrowheads="1"/>
          </p:cNvSpPr>
          <p:nvPr/>
        </p:nvSpPr>
        <p:spPr bwMode="auto">
          <a:xfrm>
            <a:off x="2851927" y="3403990"/>
            <a:ext cx="1546422" cy="5759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53"/>
          <p:cNvSpPr>
            <a:spLocks noChangeArrowheads="1"/>
          </p:cNvSpPr>
          <p:nvPr/>
        </p:nvSpPr>
        <p:spPr bwMode="auto">
          <a:xfrm>
            <a:off x="2848355" y="4687496"/>
            <a:ext cx="1553565" cy="6029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417"/>
          <p:cNvSpPr>
            <a:spLocks noChangeArrowheads="1"/>
          </p:cNvSpPr>
          <p:nvPr/>
        </p:nvSpPr>
        <p:spPr bwMode="auto">
          <a:xfrm>
            <a:off x="2851928" y="4026572"/>
            <a:ext cx="1546422" cy="5935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1147691" y="4046508"/>
            <a:ext cx="1553565" cy="6029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46196" y="2634062"/>
            <a:ext cx="5521101" cy="56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67" name="Rectangle 108"/>
          <p:cNvSpPr>
            <a:spLocks noChangeArrowheads="1"/>
          </p:cNvSpPr>
          <p:nvPr/>
        </p:nvSpPr>
        <p:spPr bwMode="auto">
          <a:xfrm>
            <a:off x="4715778" y="3377327"/>
            <a:ext cx="1562040" cy="6315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43" name="3 Conector recto"/>
          <p:cNvCxnSpPr>
            <a:cxnSpLocks noChangeShapeType="1"/>
            <a:stCxn id="46" idx="0"/>
          </p:cNvCxnSpPr>
          <p:nvPr/>
        </p:nvCxnSpPr>
        <p:spPr bwMode="auto">
          <a:xfrm>
            <a:off x="946196" y="2639741"/>
            <a:ext cx="0" cy="237490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" name="Rectangle 53"/>
          <p:cNvSpPr>
            <a:spLocks noChangeArrowheads="1"/>
          </p:cNvSpPr>
          <p:nvPr/>
        </p:nvSpPr>
        <p:spPr bwMode="auto">
          <a:xfrm>
            <a:off x="6629690" y="4684031"/>
            <a:ext cx="1542691" cy="612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16" name="Rectangle 13"/>
          <p:cNvSpPr>
            <a:spLocks noChangeArrowheads="1"/>
          </p:cNvSpPr>
          <p:nvPr/>
        </p:nvSpPr>
        <p:spPr bwMode="auto">
          <a:xfrm>
            <a:off x="1147691" y="4700569"/>
            <a:ext cx="1567094" cy="5729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7" name="Rectangle 82"/>
          <p:cNvSpPr>
            <a:spLocks noChangeArrowheads="1"/>
          </p:cNvSpPr>
          <p:nvPr/>
        </p:nvSpPr>
        <p:spPr bwMode="auto">
          <a:xfrm>
            <a:off x="4715778" y="2748882"/>
            <a:ext cx="1553564" cy="5729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478836" y="1665034"/>
            <a:ext cx="2161165" cy="712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</a:t>
            </a:r>
            <a:r>
              <a:rPr lang="es-MX" sz="1100" b="1" dirty="0" smtClean="0">
                <a:cs typeface="Arial" panose="020B0604020202020204" pitchFamily="34" charset="0"/>
              </a:rPr>
              <a:t>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147691" y="2740591"/>
            <a:ext cx="1546421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147691" y="3411941"/>
            <a:ext cx="1553566" cy="5879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</a:t>
            </a: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35501" y="2733392"/>
            <a:ext cx="1567094" cy="6314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Especialista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1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27960" y="4063923"/>
            <a:ext cx="1541907" cy="5612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5778" y="4684887"/>
            <a:ext cx="1541907" cy="5952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6620160" y="2740931"/>
            <a:ext cx="1542802" cy="6224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  <a:endParaRPr 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6620160" y="3996849"/>
            <a:ext cx="1556138" cy="63631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2" name="Rectangle 108"/>
          <p:cNvSpPr>
            <a:spLocks noChangeArrowheads="1"/>
          </p:cNvSpPr>
          <p:nvPr/>
        </p:nvSpPr>
        <p:spPr bwMode="auto">
          <a:xfrm>
            <a:off x="6618305" y="3401314"/>
            <a:ext cx="1544657" cy="55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Salvavidas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cxnSp>
        <p:nvCxnSpPr>
          <p:cNvPr id="50" name="3 Conector recto"/>
          <p:cNvCxnSpPr>
            <a:cxnSpLocks noChangeShapeType="1"/>
            <a:endCxn id="51" idx="1"/>
          </p:cNvCxnSpPr>
          <p:nvPr/>
        </p:nvCxnSpPr>
        <p:spPr bwMode="auto">
          <a:xfrm>
            <a:off x="8347840" y="2627442"/>
            <a:ext cx="15744" cy="24389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" name="Line 182"/>
          <p:cNvSpPr>
            <a:spLocks noChangeShapeType="1"/>
          </p:cNvSpPr>
          <p:nvPr/>
        </p:nvSpPr>
        <p:spPr bwMode="auto">
          <a:xfrm flipV="1">
            <a:off x="6467297" y="2635393"/>
            <a:ext cx="1861865" cy="434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50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2316768" y="3466765"/>
            <a:ext cx="143889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381636" y="816758"/>
            <a:ext cx="23028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</a:p>
        </p:txBody>
      </p:sp>
      <p:sp>
        <p:nvSpPr>
          <p:cNvPr id="29" name="Rectangle 375"/>
          <p:cNvSpPr>
            <a:spLocks noChangeArrowheads="1"/>
          </p:cNvSpPr>
          <p:nvPr/>
        </p:nvSpPr>
        <p:spPr bwMode="auto">
          <a:xfrm>
            <a:off x="3425123" y="1390314"/>
            <a:ext cx="2161165" cy="6475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</a:t>
            </a:r>
            <a:r>
              <a:rPr lang="es-MX" sz="1100" b="1" dirty="0" smtClean="0">
                <a:cs typeface="Arial" panose="020B0604020202020204" pitchFamily="34" charset="0"/>
              </a:rPr>
              <a:t>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5382983" y="2199807"/>
            <a:ext cx="1439218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5382983" y="2812288"/>
            <a:ext cx="1439218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5382983" y="3417826"/>
            <a:ext cx="1439218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6940435" y="2199807"/>
            <a:ext cx="1451347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793278" y="2212436"/>
            <a:ext cx="146619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786658" y="2818043"/>
            <a:ext cx="146619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787989" y="3415699"/>
            <a:ext cx="146619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782700" y="4014686"/>
            <a:ext cx="146619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794639" y="4627164"/>
            <a:ext cx="1448936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795970" y="5232771"/>
            <a:ext cx="1448936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95970" y="5846002"/>
            <a:ext cx="1448936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</a:t>
            </a:r>
            <a:r>
              <a:rPr lang="es-MX" sz="1100" b="1" dirty="0" smtClean="0"/>
              <a:t>Natación</a:t>
            </a:r>
            <a:endParaRPr lang="es-MX" sz="1100" b="1" dirty="0"/>
          </a:p>
        </p:txBody>
      </p:sp>
      <p:sp>
        <p:nvSpPr>
          <p:cNvPr id="58" name="Rectangle 26"/>
          <p:cNvSpPr>
            <a:spLocks noChangeArrowheads="1"/>
          </p:cNvSpPr>
          <p:nvPr/>
        </p:nvSpPr>
        <p:spPr bwMode="auto">
          <a:xfrm>
            <a:off x="2323388" y="4065304"/>
            <a:ext cx="144872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59" name="Rectangle 26"/>
          <p:cNvSpPr>
            <a:spLocks noChangeArrowheads="1"/>
          </p:cNvSpPr>
          <p:nvPr/>
        </p:nvSpPr>
        <p:spPr bwMode="auto">
          <a:xfrm>
            <a:off x="2324719" y="4666819"/>
            <a:ext cx="1448729" cy="5629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2326050" y="5284469"/>
            <a:ext cx="144872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1" dirty="0">
              <a:solidFill>
                <a:srgbClr val="FF0000"/>
              </a:solidFill>
            </a:endParaRPr>
          </a:p>
        </p:txBody>
      </p:sp>
      <p:sp>
        <p:nvSpPr>
          <p:cNvPr id="61" name="Rectangle 26"/>
          <p:cNvSpPr>
            <a:spLocks noChangeArrowheads="1"/>
          </p:cNvSpPr>
          <p:nvPr/>
        </p:nvSpPr>
        <p:spPr bwMode="auto">
          <a:xfrm>
            <a:off x="2327381" y="5890077"/>
            <a:ext cx="1448729" cy="5247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30919" y="2840683"/>
            <a:ext cx="144872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4" name="Rectangle 26"/>
          <p:cNvSpPr>
            <a:spLocks noChangeArrowheads="1"/>
          </p:cNvSpPr>
          <p:nvPr/>
        </p:nvSpPr>
        <p:spPr bwMode="auto">
          <a:xfrm>
            <a:off x="2323388" y="2214542"/>
            <a:ext cx="1430101" cy="6035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3825940" y="2216751"/>
            <a:ext cx="1453708" cy="581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</a:p>
        </p:txBody>
      </p:sp>
      <p:sp>
        <p:nvSpPr>
          <p:cNvPr id="66" name="Rectangle 26"/>
          <p:cNvSpPr>
            <a:spLocks noChangeArrowheads="1"/>
          </p:cNvSpPr>
          <p:nvPr/>
        </p:nvSpPr>
        <p:spPr bwMode="auto">
          <a:xfrm>
            <a:off x="2318099" y="2861235"/>
            <a:ext cx="1430101" cy="5588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9" name="Rectangle 21"/>
          <p:cNvSpPr>
            <a:spLocks noChangeArrowheads="1"/>
          </p:cNvSpPr>
          <p:nvPr/>
        </p:nvSpPr>
        <p:spPr bwMode="auto">
          <a:xfrm>
            <a:off x="6944393" y="2813629"/>
            <a:ext cx="1451347" cy="5667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73" name="Rectangle 21"/>
          <p:cNvSpPr>
            <a:spLocks noChangeArrowheads="1"/>
          </p:cNvSpPr>
          <p:nvPr/>
        </p:nvSpPr>
        <p:spPr bwMode="auto">
          <a:xfrm>
            <a:off x="6952621" y="3434691"/>
            <a:ext cx="1437555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74" name="Rectangle 21"/>
          <p:cNvSpPr>
            <a:spLocks noChangeArrowheads="1"/>
          </p:cNvSpPr>
          <p:nvPr/>
        </p:nvSpPr>
        <p:spPr bwMode="auto">
          <a:xfrm>
            <a:off x="6946001" y="4040298"/>
            <a:ext cx="1437555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75" name="Rectangle 21"/>
          <p:cNvSpPr>
            <a:spLocks noChangeArrowheads="1"/>
          </p:cNvSpPr>
          <p:nvPr/>
        </p:nvSpPr>
        <p:spPr bwMode="auto">
          <a:xfrm>
            <a:off x="6947332" y="4645905"/>
            <a:ext cx="1437555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3830919" y="3455781"/>
            <a:ext cx="144872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/>
              <a:t> </a:t>
            </a:r>
            <a:endParaRPr lang="es-MX" sz="1100" dirty="0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3830919" y="4078275"/>
            <a:ext cx="1448729" cy="5589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/>
              <a:t> </a:t>
            </a:r>
            <a:endParaRPr lang="es-MX" sz="1100" dirty="0"/>
          </a:p>
        </p:txBody>
      </p:sp>
      <p:sp>
        <p:nvSpPr>
          <p:cNvPr id="36" name="Rectangle 21"/>
          <p:cNvSpPr>
            <a:spLocks noChangeArrowheads="1"/>
          </p:cNvSpPr>
          <p:nvPr/>
        </p:nvSpPr>
        <p:spPr bwMode="auto">
          <a:xfrm>
            <a:off x="6956614" y="5275365"/>
            <a:ext cx="1437555" cy="566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</p:spTree>
    <p:extLst>
      <p:ext uri="{BB962C8B-B14F-4D97-AF65-F5344CB8AC3E}">
        <p14:creationId xmlns:p14="http://schemas.microsoft.com/office/powerpoint/2010/main" val="42594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122344" y="2881664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655157"/>
            <a:ext cx="814388" cy="127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401234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467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82038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518868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360463"/>
            <a:ext cx="11112" cy="18282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402187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45843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82990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196540" y="519820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360463"/>
            <a:ext cx="0" cy="18377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677507"/>
            <a:ext cx="18319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467832"/>
            <a:ext cx="1835150" cy="3095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872645"/>
            <a:ext cx="1811337" cy="3159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483707"/>
            <a:ext cx="1833563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4259995"/>
            <a:ext cx="183673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10 DE MARZO</a:t>
            </a:r>
            <a:endParaRPr lang="es-ES" sz="1100" b="0" dirty="0"/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672745"/>
            <a:ext cx="1833563" cy="3254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858357"/>
            <a:ext cx="1833562" cy="306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677507"/>
            <a:ext cx="18446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4259995"/>
            <a:ext cx="181768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483707"/>
            <a:ext cx="1830387" cy="29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VILLA ALEGRE</a:t>
            </a:r>
            <a:endParaRPr lang="es-ES" sz="1100" b="0" dirty="0"/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677507"/>
            <a:ext cx="1835150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863120"/>
            <a:ext cx="1846263" cy="3222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867882"/>
            <a:ext cx="1817688" cy="319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5109307"/>
            <a:ext cx="1862138" cy="2905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5096607"/>
            <a:ext cx="1831975" cy="301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4259995"/>
            <a:ext cx="1825625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5088670"/>
            <a:ext cx="1831975" cy="3095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5085495"/>
            <a:ext cx="1844675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475770"/>
            <a:ext cx="1816100" cy="3127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081237" y="2482027"/>
            <a:ext cx="1860843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</a:t>
            </a:r>
            <a:r>
              <a:rPr lang="es-MX" sz="1100" b="1" dirty="0" smtClean="0">
                <a:cs typeface="Arial" panose="020B0604020202020204" pitchFamily="34" charset="0"/>
              </a:rPr>
              <a:t> </a:t>
            </a:r>
            <a:r>
              <a:rPr lang="es-MX" sz="1100" b="1" dirty="0">
                <a:cs typeface="Arial" panose="020B0604020202020204" pitchFamily="34" charset="0"/>
              </a:rPr>
              <a:t>C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4267932"/>
            <a:ext cx="1830388" cy="320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64087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1694234"/>
            <a:ext cx="3176" cy="359446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405838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3854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872770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528869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256119" y="1602309"/>
            <a:ext cx="2500313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Coordinador de Unidades </a:t>
            </a:r>
            <a:r>
              <a:rPr lang="es-MX" sz="1100" b="1" dirty="0" smtClean="0">
                <a:cs typeface="Arial" panose="020B0604020202020204" pitchFamily="34" charset="0"/>
              </a:rPr>
              <a:t>Deportivas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311481" y="882578"/>
            <a:ext cx="2328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1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94644" y="3752023"/>
            <a:ext cx="1751585" cy="6769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6664" y="4498593"/>
            <a:ext cx="1750203" cy="699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669770"/>
            <a:ext cx="2349500" cy="9879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Mantenimiento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84590" y="859249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234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415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724978" y="2149337"/>
            <a:ext cx="1848050" cy="659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1571396"/>
            <a:ext cx="0" cy="59376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2166370"/>
            <a:ext cx="1559407" cy="6429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6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5" name="23 Conector recto"/>
          <p:cNvCxnSpPr/>
          <p:nvPr/>
        </p:nvCxnSpPr>
        <p:spPr>
          <a:xfrm flipV="1">
            <a:off x="6336948" y="1767638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1770598"/>
            <a:ext cx="385141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1758327"/>
            <a:ext cx="0" cy="39101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9" name="12 Rectángulo"/>
          <p:cNvSpPr/>
          <p:nvPr/>
        </p:nvSpPr>
        <p:spPr>
          <a:xfrm>
            <a:off x="1790299" y="2151727"/>
            <a:ext cx="1770332" cy="6575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66174" y="3060146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40624" y="2436424"/>
            <a:ext cx="2443162" cy="934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34899" y="3881956"/>
            <a:ext cx="1742271" cy="68984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r>
              <a:rPr lang="es-MX" sz="1100" b="1" dirty="0" smtClean="0">
                <a:cs typeface="Arial" panose="020B0604020202020204" pitchFamily="34" charset="0"/>
              </a:rPr>
              <a:t>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279045" y="3738008"/>
            <a:ext cx="442027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71093" y="3738008"/>
            <a:ext cx="0" cy="48886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71093" y="4226877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</p:cNvCxnSpPr>
          <p:nvPr/>
        </p:nvCxnSpPr>
        <p:spPr bwMode="auto">
          <a:xfrm>
            <a:off x="6481826" y="4274516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 flipH="1">
            <a:off x="6699315" y="3738008"/>
            <a:ext cx="7936" cy="53650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15568" y="3883504"/>
            <a:ext cx="1742271" cy="6941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5" y="822075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344000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Vigilante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</a:t>
            </a:r>
            <a:r>
              <a:rPr lang="es-MX" sz="1100" b="1" dirty="0" smtClean="0">
                <a:cs typeface="Arial" panose="020B0604020202020204" pitchFamily="34" charset="0"/>
              </a:rPr>
              <a:t>O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58288" y="4806357"/>
            <a:ext cx="1744663" cy="650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0" y="816870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Profesional Especialista </a:t>
            </a:r>
            <a:r>
              <a:rPr lang="es-MX" sz="1100" b="1" dirty="0" smtClean="0"/>
              <a:t>1</a:t>
            </a:r>
            <a:endParaRPr lang="es-MX" sz="1100" b="1" dirty="0"/>
          </a:p>
        </p:txBody>
      </p:sp>
    </p:spTree>
    <p:extLst>
      <p:ext uri="{BB962C8B-B14F-4D97-AF65-F5344CB8AC3E}">
        <p14:creationId xmlns:p14="http://schemas.microsoft.com/office/powerpoint/2010/main" val="105188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12726"/>
            <a:ext cx="1387475" cy="635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444622" y="2169469"/>
            <a:ext cx="14288" cy="16462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27417" y="3968508"/>
            <a:ext cx="1790003" cy="7148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Ayudante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de Mantenimiento 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1988760" y="2923788"/>
            <a:ext cx="1712912" cy="7191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12700" cy="5762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391969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3816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56745" y="816870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5"/>
            <a:ext cx="1790003" cy="7087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Promotor Deportivo </a:t>
            </a:r>
          </a:p>
        </p:txBody>
      </p:sp>
      <p:cxnSp>
        <p:nvCxnSpPr>
          <p:cNvPr id="25" name="66 Conector recto"/>
          <p:cNvCxnSpPr>
            <a:cxnSpLocks noChangeShapeType="1"/>
          </p:cNvCxnSpPr>
          <p:nvPr/>
        </p:nvCxnSpPr>
        <p:spPr bwMode="auto">
          <a:xfrm>
            <a:off x="6514642" y="41973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4862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3795299" y="4386005"/>
            <a:ext cx="1412566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V i g i l a n t e s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73976" y="1956391"/>
            <a:ext cx="1047082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O f i c i n a</a:t>
            </a:r>
            <a:endParaRPr lang="es-MX" sz="1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3031547"/>
            <a:ext cx="1322081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754553"/>
            <a:ext cx="1354279" cy="6199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528595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309460"/>
            <a:ext cx="1342026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Encargada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de </a:t>
            </a:r>
            <a:r>
              <a:rPr lang="es-MX" sz="1100" b="1" dirty="0" smtClean="0">
                <a:cs typeface="Arial" panose="020B0604020202020204" pitchFamily="34" charset="0"/>
              </a:rPr>
              <a:t>Sección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754552"/>
            <a:ext cx="1323571" cy="6199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309461"/>
            <a:ext cx="1323571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Mantenimiento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3028323"/>
            <a:ext cx="1344061" cy="6626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744118" y="1192825"/>
            <a:ext cx="1521114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  </a:t>
            </a:r>
            <a:r>
              <a:rPr lang="es-MX" sz="1100" b="1" dirty="0" smtClean="0">
                <a:cs typeface="Arial" panose="020B0604020202020204" pitchFamily="34" charset="0"/>
              </a:rPr>
              <a:t>Auxiliar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341875" y="778931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3038988"/>
            <a:ext cx="1349225" cy="6520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739032"/>
            <a:ext cx="1348062" cy="635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305932"/>
            <a:ext cx="1347059" cy="6663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3038988"/>
            <a:ext cx="1322395" cy="6520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754041"/>
            <a:ext cx="1322593" cy="6204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309461"/>
            <a:ext cx="1357882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00188" y="1144765"/>
            <a:ext cx="1970322" cy="7476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 flipV="1">
            <a:off x="282439" y="4668658"/>
            <a:ext cx="8370843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/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448842" y="4746943"/>
            <a:ext cx="1547683" cy="6961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105599" y="4746943"/>
            <a:ext cx="1547683" cy="6961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375362" y="5526908"/>
            <a:ext cx="1537130" cy="677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960794" y="5526908"/>
            <a:ext cx="1613959" cy="6810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282439" y="4763612"/>
            <a:ext cx="1644548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65472" y="5517580"/>
            <a:ext cx="1616338" cy="69036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763613"/>
            <a:ext cx="1615149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228595" y="5517579"/>
            <a:ext cx="1638528" cy="6903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2007161" y="4755675"/>
            <a:ext cx="1637325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3038988"/>
            <a:ext cx="1358526" cy="6519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324659"/>
            <a:ext cx="1358525" cy="6443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311370"/>
            <a:ext cx="1342623" cy="6608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3048054"/>
            <a:ext cx="1342623" cy="6430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Secretaria </a:t>
            </a:r>
            <a:r>
              <a:rPr lang="es-MX" sz="1100" b="1" dirty="0">
                <a:cs typeface="Arial" panose="020B0604020202020204" pitchFamily="34" charset="0"/>
              </a:rPr>
              <a:t>/ </a:t>
            </a:r>
            <a:r>
              <a:rPr lang="es-MX" sz="1100" b="1" dirty="0" smtClean="0">
                <a:cs typeface="Arial" panose="020B0604020202020204" pitchFamily="34" charset="0"/>
              </a:rPr>
              <a:t>O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694980" y="1971937"/>
            <a:ext cx="1680396" cy="338554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Pista de Atletismo</a:t>
            </a:r>
            <a:endParaRPr lang="es-MX" sz="1600" dirty="0"/>
          </a:p>
        </p:txBody>
      </p:sp>
      <p:sp>
        <p:nvSpPr>
          <p:cNvPr id="86" name="85 CuadroTexto"/>
          <p:cNvSpPr txBox="1"/>
          <p:nvPr/>
        </p:nvSpPr>
        <p:spPr>
          <a:xfrm>
            <a:off x="3820787" y="1957366"/>
            <a:ext cx="1656223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I n t e n d e n t e s</a:t>
            </a:r>
            <a:endParaRPr lang="es-MX" sz="1600" dirty="0"/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250275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234373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220046" y="2235704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68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Instructor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95396" y="876522"/>
            <a:ext cx="37228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DEPORTIV 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67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477739" y="3734192"/>
            <a:ext cx="0" cy="195153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482501" y="414782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484089" y="497967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484089" y="5695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3103320" y="3174006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027576" y="2886669"/>
            <a:ext cx="1888543" cy="646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E </a:t>
            </a:r>
            <a:endParaRPr lang="es-MX" sz="1100" b="1" dirty="0" smtClean="0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626762" y="4593909"/>
            <a:ext cx="1684652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626762" y="3857309"/>
            <a:ext cx="1669488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614061" y="5359084"/>
            <a:ext cx="1688788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</a:t>
            </a: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563820" y="2321303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477739" y="3727827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449395" y="1964331"/>
            <a:ext cx="2244725" cy="8207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Administrativo </a:t>
            </a: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535430" y="4928486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554880" y="3734191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267543" y="4263709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549718" y="570953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700476" y="5360286"/>
            <a:ext cx="1733910" cy="650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661343" y="3857309"/>
            <a:ext cx="1712697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Intendente </a:t>
            </a:r>
            <a:endParaRPr lang="es-MX" sz="1100" b="1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700477" y="4590348"/>
            <a:ext cx="1724804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Soldador</a:t>
            </a:r>
            <a:endParaRPr lang="es-MX" sz="1100" b="1" dirty="0" smtClean="0"/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275890" y="2886669"/>
            <a:ext cx="1967039" cy="646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Auxiliar</a:t>
            </a:r>
            <a:endParaRPr lang="es-MX" sz="1100" b="1" dirty="0" smtClean="0"/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535430" y="3734191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299293" y="494474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660761" y="4593909"/>
            <a:ext cx="1708517" cy="7651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980746"/>
            <a:ext cx="44492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549757" y="4147822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700476" y="3857310"/>
            <a:ext cx="1730258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113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89"/>
          <p:cNvSpPr>
            <a:spLocks noChangeShapeType="1"/>
          </p:cNvSpPr>
          <p:nvPr/>
        </p:nvSpPr>
        <p:spPr bwMode="auto">
          <a:xfrm>
            <a:off x="7018608" y="4906666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48770" y="4235383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4835" y="3829209"/>
            <a:ext cx="1663460" cy="64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  <a:endParaRPr lang="es-MX" sz="1100" b="1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2715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3666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3666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3666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3667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1609" y="4580502"/>
            <a:ext cx="1656686" cy="6842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2715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2064" y="3844170"/>
            <a:ext cx="1678066" cy="647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  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No. </a:t>
            </a:r>
            <a:r>
              <a:rPr lang="es-MX" sz="1100" b="1" dirty="0" smtClean="0">
                <a:latin typeface="+mn-lt"/>
              </a:rPr>
              <a:t>1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06338" y="3832781"/>
            <a:ext cx="1704437" cy="6590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852431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06338" y="4579417"/>
            <a:ext cx="1681245" cy="647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5173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3408" y="3648845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57966" y="4579417"/>
            <a:ext cx="1692164" cy="671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7708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Promotor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E 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No. </a:t>
            </a:r>
            <a:r>
              <a:rPr lang="es-MX" sz="1100" b="1" dirty="0" smtClean="0">
                <a:latin typeface="+mn-lt"/>
              </a:rPr>
              <a:t>1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  Cajero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25091" y="960622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901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6273206" y="393589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6222406" y="4812569"/>
            <a:ext cx="295275" cy="47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504305" y="1956022"/>
            <a:ext cx="0" cy="155162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700358" y="3601028"/>
            <a:ext cx="1672842" cy="7997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  <a:endParaRPr lang="es-MX" sz="1100" b="1" dirty="0" smtClean="0"/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506682" y="5544128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3145418" y="3083902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506682" y="3523498"/>
            <a:ext cx="7951" cy="202063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506682" y="4864678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684483" y="4469391"/>
            <a:ext cx="1699607" cy="687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723068" y="3610227"/>
            <a:ext cx="1656044" cy="7905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Promotor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539907" y="3518762"/>
            <a:ext cx="0" cy="129856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678133" y="5221866"/>
            <a:ext cx="1699607" cy="7159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latin typeface="+mn-lt"/>
              </a:rPr>
              <a:t> </a:t>
            </a:r>
            <a:endParaRPr lang="es-MX" sz="11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515413" y="3515587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027570" y="2726715"/>
            <a:ext cx="1677725" cy="565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722252" y="4461440"/>
            <a:ext cx="1647791" cy="687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403154" y="1715657"/>
            <a:ext cx="2195179" cy="8524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533669" y="3996316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430981" y="828181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226033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281970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877283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475645"/>
            <a:ext cx="1715245" cy="715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O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410683"/>
            <a:ext cx="1752600" cy="7445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31190" y="1000998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504281"/>
            <a:ext cx="2476500" cy="7953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Deportivo </a:t>
            </a:r>
          </a:p>
        </p:txBody>
      </p:sp>
    </p:spTree>
    <p:extLst>
      <p:ext uri="{BB962C8B-B14F-4D97-AF65-F5344CB8AC3E}">
        <p14:creationId xmlns:p14="http://schemas.microsoft.com/office/powerpoint/2010/main" val="15595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496120" y="1154660"/>
            <a:ext cx="3978386" cy="415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709169" y="2114211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357157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157837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3737731" y="2939695"/>
            <a:ext cx="1580825" cy="7177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dirty="0" smtClean="0">
                <a:cs typeface="Arial" pitchFamily="34" charset="0"/>
              </a:rPr>
              <a:t>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Analista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7859509" y="3178925"/>
            <a:ext cx="852232" cy="528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Instructor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64533" y="2062026"/>
            <a:ext cx="1584175" cy="6001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Secretaria B    </a:t>
            </a:r>
          </a:p>
          <a:p>
            <a:pPr algn="ctr"/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endParaRPr lang="es-MX" sz="8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593939" y="175409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7637614" y="2840230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971927" y="1926470"/>
            <a:ext cx="114890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 flipV="1">
            <a:off x="4498185" y="2643502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" name="Rectángulo 2"/>
          <p:cNvSpPr/>
          <p:nvPr/>
        </p:nvSpPr>
        <p:spPr>
          <a:xfrm>
            <a:off x="658750" y="6170410"/>
            <a:ext cx="1076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 smtClean="0"/>
              <a:t>Dirección</a:t>
            </a:r>
            <a:endParaRPr lang="es-MX" b="1" dirty="0"/>
          </a:p>
        </p:txBody>
      </p:sp>
      <p:cxnSp>
        <p:nvCxnSpPr>
          <p:cNvPr id="33" name="15 Conector recto"/>
          <p:cNvCxnSpPr/>
          <p:nvPr/>
        </p:nvCxnSpPr>
        <p:spPr>
          <a:xfrm>
            <a:off x="7278290" y="3005739"/>
            <a:ext cx="768419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23 Conector recto"/>
          <p:cNvCxnSpPr/>
          <p:nvPr/>
        </p:nvCxnSpPr>
        <p:spPr>
          <a:xfrm flipV="1">
            <a:off x="7291248" y="3000943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23 Conector recto"/>
          <p:cNvCxnSpPr/>
          <p:nvPr/>
        </p:nvCxnSpPr>
        <p:spPr>
          <a:xfrm flipV="1">
            <a:off x="8058791" y="3003715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0" name="12 Rectángulo"/>
          <p:cNvSpPr/>
          <p:nvPr/>
        </p:nvSpPr>
        <p:spPr>
          <a:xfrm>
            <a:off x="6548865" y="3173384"/>
            <a:ext cx="852232" cy="528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5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3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86046" y="3940618"/>
            <a:ext cx="1783112" cy="774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39057" y="2504281"/>
            <a:ext cx="2476500" cy="7953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Deportivo </a:t>
            </a: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705980" y="916722"/>
            <a:ext cx="15432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419340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50644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29020" y="3994869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Maestro </a:t>
            </a:r>
            <a:r>
              <a:rPr lang="es-MX" sz="1100" b="1" dirty="0">
                <a:latin typeface="+mn-lt"/>
              </a:rPr>
              <a:t>de </a:t>
            </a:r>
            <a:r>
              <a:rPr lang="es-MX" sz="1100" b="1" dirty="0" smtClean="0">
                <a:latin typeface="+mn-lt"/>
              </a:rPr>
              <a:t>Aerobics</a:t>
            </a:r>
            <a:endParaRPr lang="es-MX" sz="1100" b="1" dirty="0">
              <a:latin typeface="+mn-lt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Ayudante General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 </a:t>
            </a:r>
            <a:r>
              <a:rPr lang="es-MX" sz="1100" b="1" dirty="0">
                <a:latin typeface="+mn-lt"/>
              </a:rPr>
              <a:t>Administrativo </a:t>
            </a: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</a:t>
            </a:r>
            <a:r>
              <a:rPr lang="es-MX" sz="1100" b="1" dirty="0" smtClean="0">
                <a:latin typeface="+mn-lt"/>
              </a:rPr>
              <a:t>O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38077" y="974267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137299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Vigilante</a:t>
            </a:r>
            <a:endParaRPr lang="es-MX" sz="1100" b="1" dirty="0"/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Instructor </a:t>
            </a:r>
            <a:endParaRPr lang="es-MX" sz="1100" b="1" dirty="0" smtClean="0"/>
          </a:p>
        </p:txBody>
      </p:sp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2340434" y="4297484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Intendente</a:t>
            </a:r>
            <a:endParaRPr lang="es-MX" sz="1100" b="1" dirty="0"/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41112" y="962582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366018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407496" y="2886874"/>
            <a:ext cx="2045811" cy="70283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72634" y="941357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</p:spTree>
    <p:extLst>
      <p:ext uri="{BB962C8B-B14F-4D97-AF65-F5344CB8AC3E}">
        <p14:creationId xmlns:p14="http://schemas.microsoft.com/office/powerpoint/2010/main" val="101656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18 Conector recto"/>
          <p:cNvCxnSpPr>
            <a:cxnSpLocks noChangeShapeType="1"/>
          </p:cNvCxnSpPr>
          <p:nvPr/>
        </p:nvCxnSpPr>
        <p:spPr bwMode="auto">
          <a:xfrm flipH="1">
            <a:off x="6035993" y="4113728"/>
            <a:ext cx="9084" cy="860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077120" y="4094860"/>
            <a:ext cx="0" cy="3381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76282" y="2620726"/>
            <a:ext cx="0" cy="14930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95182" y="2620726"/>
            <a:ext cx="2362200" cy="682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</a:t>
            </a:r>
            <a:r>
              <a:rPr lang="es-MX" sz="1100" b="1" dirty="0" smtClean="0">
                <a:latin typeface="+mn-lt"/>
              </a:rPr>
              <a:t>1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220248" y="4240883"/>
            <a:ext cx="1813288" cy="717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153106" y="4263929"/>
            <a:ext cx="1787708" cy="717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3077120" y="4094860"/>
            <a:ext cx="2963415" cy="1886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368024" y="970758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31200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15007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754870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194249" y="4267632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754870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 flipH="1">
            <a:off x="6709715" y="3773920"/>
            <a:ext cx="4803" cy="4481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29199" y="4652558"/>
            <a:ext cx="1796156" cy="6271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2975556"/>
            <a:ext cx="1752167" cy="655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</a:t>
            </a:r>
            <a:r>
              <a:rPr lang="es-MX" sz="1100" b="1" dirty="0" smtClean="0">
                <a:latin typeface="+mn-lt"/>
              </a:rPr>
              <a:t>O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03375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219805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877288"/>
            <a:ext cx="1812695" cy="686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29199" y="3880146"/>
            <a:ext cx="1832690" cy="6838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</a:t>
            </a:r>
            <a:endParaRPr lang="es-MX" sz="1100" b="1" dirty="0">
              <a:latin typeface="+mn-lt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614431" y="827927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13119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3473169" y="1908314"/>
            <a:ext cx="1981427" cy="777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Administrador de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Ligas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6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582507"/>
            <a:ext cx="48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508480" y="5062148"/>
            <a:ext cx="1738837" cy="682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de </a:t>
            </a:r>
            <a:r>
              <a:rPr lang="es-MX" sz="1100" b="1" dirty="0" smtClean="0">
                <a:latin typeface="+mn-lt"/>
              </a:rPr>
              <a:t>Sección</a:t>
            </a:r>
            <a:endParaRPr lang="es-MX" sz="1100" b="1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151877"/>
            <a:ext cx="4546" cy="193228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97367" y="4268187"/>
            <a:ext cx="1756567" cy="692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306908" y="4601562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385400" y="3249132"/>
            <a:ext cx="1619485" cy="6667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E 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322769" y="4084157"/>
            <a:ext cx="4331059" cy="952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306867" y="4093682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>
            <a:off x="6663354" y="4084157"/>
            <a:ext cx="12084" cy="5888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77108" y="4231674"/>
            <a:ext cx="1748709" cy="7286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436341" y="467300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828830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154819"/>
            <a:ext cx="2022192" cy="8594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Cajero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306867" y="5412775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027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684345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385725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3830270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243722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411872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2146759"/>
            <a:ext cx="2454275" cy="7715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 </a:t>
            </a:r>
            <a:r>
              <a:rPr lang="es-MX" sz="1100" b="1" dirty="0" smtClean="0">
                <a:latin typeface="+mn-lt"/>
              </a:rPr>
              <a:t>Administrador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463557"/>
            <a:ext cx="1786580" cy="733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  <a:endParaRPr lang="es-MX" sz="1100" b="1" dirty="0" smtClean="0"/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243722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243722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285882"/>
            <a:ext cx="1775636" cy="6797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74690" y="892895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513208"/>
            <a:ext cx="1779386" cy="6811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62502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283782"/>
            <a:ext cx="1772902" cy="6858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 </a:t>
            </a:r>
          </a:p>
        </p:txBody>
      </p:sp>
    </p:spTree>
    <p:extLst>
      <p:ext uri="{BB962C8B-B14F-4D97-AF65-F5344CB8AC3E}">
        <p14:creationId xmlns:p14="http://schemas.microsoft.com/office/powerpoint/2010/main" val="6593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77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092853" y="2147838"/>
            <a:ext cx="2232248" cy="815608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Vigilante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endParaRPr lang="es-MX" sz="8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221278" y="2147838"/>
            <a:ext cx="210382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s-MX" sz="900" b="1" dirty="0" smtClean="0"/>
          </a:p>
          <a:p>
            <a:pPr lvl="0" algn="ctr"/>
            <a:endParaRPr lang="es-MX" sz="1100" b="1" dirty="0"/>
          </a:p>
          <a:p>
            <a:pPr lvl="0" algn="ctr"/>
            <a:r>
              <a:rPr lang="es-MX" sz="1100" b="1" dirty="0" smtClean="0"/>
              <a:t>Director(a) </a:t>
            </a:r>
            <a:r>
              <a:rPr lang="es-MX" sz="1100" b="1" dirty="0"/>
              <a:t>de </a:t>
            </a:r>
            <a:r>
              <a:rPr lang="es-MX" sz="1100" b="1" dirty="0" smtClean="0"/>
              <a:t>Cultura 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974718" cy="108530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Vacante (a)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600865" y="4359919"/>
            <a:ext cx="1974718" cy="108530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Coordinador(a) </a:t>
            </a: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Proyectos</a:t>
            </a: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27752"/>
            <a:ext cx="0" cy="432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43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(a)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6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8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(a) de </a:t>
            </a:r>
            <a:r>
              <a:rPr lang="es-MX" sz="1100" b="1" dirty="0" smtClean="0">
                <a:cs typeface="Arial" pitchFamily="34" charset="0"/>
              </a:rPr>
              <a:t>Área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584660" y="2907738"/>
            <a:ext cx="0" cy="3009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938296" y="3226851"/>
            <a:ext cx="1365221" cy="5970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Trabajador (a) Social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 smtClean="0">
              <a:cs typeface="Arial" pitchFamily="34" charset="0"/>
            </a:endParaRPr>
          </a:p>
        </p:txBody>
      </p: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188165"/>
            <a:ext cx="2366871" cy="7195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1" name="39 Conector recto"/>
          <p:cNvCxnSpPr/>
          <p:nvPr/>
        </p:nvCxnSpPr>
        <p:spPr>
          <a:xfrm flipH="1">
            <a:off x="3200405" y="2028306"/>
            <a:ext cx="138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2 Rectángulo"/>
          <p:cNvSpPr/>
          <p:nvPr/>
        </p:nvSpPr>
        <p:spPr>
          <a:xfrm>
            <a:off x="824082" y="1787299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Analista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30" name="12 Rectángulo"/>
          <p:cNvSpPr/>
          <p:nvPr/>
        </p:nvSpPr>
        <p:spPr>
          <a:xfrm>
            <a:off x="1047405" y="3246653"/>
            <a:ext cx="2724644" cy="11904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 smtClean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3219798" y="3020290"/>
            <a:ext cx="138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V="1">
            <a:off x="3200405" y="3010261"/>
            <a:ext cx="7115" cy="2363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H="1">
            <a:off x="4594167" y="3014749"/>
            <a:ext cx="138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12 Rectángulo"/>
          <p:cNvSpPr/>
          <p:nvPr/>
        </p:nvSpPr>
        <p:spPr>
          <a:xfrm>
            <a:off x="5462296" y="3254557"/>
            <a:ext cx="1365221" cy="993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(a)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Profesional Especialista 1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68916" y="3013034"/>
            <a:ext cx="1201" cy="241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445824" y="6101542"/>
            <a:ext cx="2388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Zona Centro</a:t>
            </a:r>
            <a:endParaRPr lang="es-MX" b="1" dirty="0"/>
          </a:p>
        </p:txBody>
      </p:sp>
      <p:sp>
        <p:nvSpPr>
          <p:cNvPr id="19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0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2980301"/>
            <a:ext cx="1995501" cy="11144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Auxiliares</a:t>
            </a:r>
            <a:endParaRPr lang="es-MX" sz="1100" dirty="0" smtClean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118645" y="1872503"/>
            <a:ext cx="2448272" cy="887313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9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100" kern="0" dirty="0" smtClean="0">
                <a:solidFill>
                  <a:prstClr val="black"/>
                </a:solidFill>
              </a:rPr>
              <a:t>Promotor (a) 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2760255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07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5 Rectángulo"/>
          <p:cNvSpPr/>
          <p:nvPr/>
        </p:nvSpPr>
        <p:spPr>
          <a:xfrm>
            <a:off x="2990397" y="3071242"/>
            <a:ext cx="2609850" cy="83492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380"/>
              </a:spcAft>
            </a:pPr>
            <a:endParaRPr lang="es-MX" sz="900" b="1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323833" y="2841720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 flipV="1">
            <a:off x="4322244" y="2862604"/>
            <a:ext cx="794" cy="1242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93460" y="286181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323833" y="3903886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r>
              <a:rPr lang="es-MX" sz="1100" dirty="0" smtClean="0"/>
              <a:t>Auxiliares </a:t>
            </a:r>
            <a:r>
              <a:rPr lang="es-MX" sz="1100" dirty="0" smtClean="0"/>
              <a:t>administrativos</a:t>
            </a:r>
            <a:endParaRPr lang="es-MX" sz="1100" dirty="0" smtClean="0"/>
          </a:p>
        </p:txBody>
      </p:sp>
      <p:sp>
        <p:nvSpPr>
          <p:cNvPr id="15" name="47 Rectángulo"/>
          <p:cNvSpPr/>
          <p:nvPr/>
        </p:nvSpPr>
        <p:spPr>
          <a:xfrm>
            <a:off x="3344139" y="4122651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ES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336474" y="1733252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86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</a:t>
            </a:r>
            <a:endParaRPr lang="es-MX" sz="1100" dirty="0" smtClean="0">
              <a:solidFill>
                <a:prstClr val="black"/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204864"/>
            <a:ext cx="1843747" cy="85729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Oficial  </a:t>
            </a:r>
            <a:r>
              <a:rPr lang="es-MX" sz="1100" kern="0" dirty="0" smtClean="0">
                <a:solidFill>
                  <a:prstClr val="black"/>
                </a:solidFill>
              </a:rPr>
              <a:t>Administrativo</a:t>
            </a:r>
            <a:endParaRPr lang="es-MX" sz="1100" kern="0" dirty="0" smtClean="0">
              <a:solidFill>
                <a:prstClr val="black"/>
              </a:solidFill>
            </a:endParaRP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100" kern="12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Vigilantes</a:t>
            </a:r>
            <a:endParaRPr lang="es-MX" sz="1100" kern="1200" dirty="0" smtClean="0">
              <a:solidFill>
                <a:srgbClr val="000000"/>
              </a:solidFill>
              <a:effectLst/>
              <a:latin typeface="+mj-lt"/>
              <a:ea typeface="Times New Roman"/>
              <a:cs typeface="Times New Roman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V="1">
            <a:off x="4332543" y="3062154"/>
            <a:ext cx="0" cy="731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Intendentes</a:t>
            </a:r>
            <a:endParaRPr lang="es-MX" sz="1100" dirty="0" smtClean="0">
              <a:solidFill>
                <a:prstClr val="black"/>
              </a:solidFill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2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582119" y="2811009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administrativo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kern="0" dirty="0" smtClean="0">
                <a:solidFill>
                  <a:prstClr val="black"/>
                </a:solidFill>
              </a:rPr>
              <a:t>Auxiliar</a:t>
            </a:r>
            <a:endParaRPr lang="es-ES" sz="1100" kern="0" dirty="0" smtClean="0">
              <a:solidFill>
                <a:prstClr val="black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 Bibliotecario (a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)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36301" y="1850657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2043" y="3183946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582119" y="3019426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9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555219"/>
            <a:ext cx="2165720" cy="85126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Auxiliar Administrativo</a:t>
            </a:r>
          </a:p>
          <a:p>
            <a:pPr algn="ctr"/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564743"/>
            <a:ext cx="2160239" cy="85378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900" b="1" dirty="0" smtClean="0">
                <a:solidFill>
                  <a:prstClr val="black"/>
                </a:solidFill>
              </a:rPr>
              <a:t> </a:t>
            </a: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 Promotor(a</a:t>
            </a:r>
            <a:r>
              <a:rPr lang="es-MX" sz="1100" kern="0" dirty="0" smtClean="0">
                <a:solidFill>
                  <a:prstClr val="black"/>
                </a:solidFill>
              </a:rPr>
              <a:t>)</a:t>
            </a:r>
            <a:endParaRPr lang="es-MX" sz="1100" kern="0" dirty="0" smtClean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440447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Maestro(a) de </a:t>
            </a:r>
            <a:r>
              <a:rPr lang="es-MX" sz="1100" b="1" dirty="0" smtClean="0">
                <a:solidFill>
                  <a:prstClr val="black"/>
                </a:solidFill>
              </a:rPr>
              <a:t>Piano</a:t>
            </a:r>
            <a:endParaRPr lang="es-MX" sz="1100" b="1" dirty="0" smtClean="0">
              <a:solidFill>
                <a:prstClr val="black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499929" y="3527744"/>
            <a:ext cx="2390150" cy="859319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</a:t>
            </a:r>
            <a:endParaRPr lang="es-MX" sz="1100" kern="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864700" y="2455759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H="1">
            <a:off x="8505983" y="2466078"/>
            <a:ext cx="4062" cy="151372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529685"/>
            <a:ext cx="2160239" cy="876797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endParaRPr lang="es-MX" sz="11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>
            <a:stCxn id="8" idx="3"/>
          </p:cNvCxnSpPr>
          <p:nvPr/>
        </p:nvCxnSpPr>
        <p:spPr>
          <a:xfrm flipV="1">
            <a:off x="8320668" y="2968083"/>
            <a:ext cx="185315" cy="12768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16" idx="1"/>
          </p:cNvCxnSpPr>
          <p:nvPr/>
        </p:nvCxnSpPr>
        <p:spPr>
          <a:xfrm>
            <a:off x="865733" y="2968083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endCxn id="11" idx="1"/>
          </p:cNvCxnSpPr>
          <p:nvPr/>
        </p:nvCxnSpPr>
        <p:spPr>
          <a:xfrm>
            <a:off x="878015" y="3944232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8720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Vigilante</a:t>
            </a:r>
            <a:endParaRPr lang="es-MX" sz="1100" dirty="0" smtClean="0">
              <a:solidFill>
                <a:schemeClr val="tx1"/>
              </a:solidFill>
            </a:endParaRP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38 Rectángulo"/>
          <p:cNvSpPr/>
          <p:nvPr/>
        </p:nvSpPr>
        <p:spPr>
          <a:xfrm>
            <a:off x="3499929" y="4635794"/>
            <a:ext cx="2390150" cy="12849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endParaRPr lang="es-MX" sz="9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683553" y="4735747"/>
            <a:ext cx="2023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endParaRPr lang="es-MX" sz="1100" dirty="0" smtClean="0"/>
          </a:p>
          <a:p>
            <a:pPr algn="ctr"/>
            <a:r>
              <a:rPr lang="es-MX" sz="1100" b="1" dirty="0" smtClean="0"/>
              <a:t>Intendentes</a:t>
            </a:r>
            <a:endParaRPr lang="es-MX" sz="1100" b="1" dirty="0" smtClean="0"/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9" idx="0"/>
          </p:cNvCxnSpPr>
          <p:nvPr/>
        </p:nvCxnSpPr>
        <p:spPr>
          <a:xfrm>
            <a:off x="4627077" y="2247441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86357" y="1245843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Supervisor(a)  de </a:t>
            </a:r>
            <a:r>
              <a:rPr lang="es-MX" sz="1100" dirty="0">
                <a:solidFill>
                  <a:prstClr val="black"/>
                </a:solidFill>
              </a:rPr>
              <a:t>C</a:t>
            </a:r>
            <a:r>
              <a:rPr lang="es-MX" sz="11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 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5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V="1">
            <a:off x="1549529" y="3770776"/>
            <a:ext cx="6251977" cy="10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590454" y="2588849"/>
            <a:ext cx="1988539" cy="910821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12927" y="2378400"/>
            <a:ext cx="0" cy="13797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18" idx="3"/>
          </p:cNvCxnSpPr>
          <p:nvPr/>
        </p:nvCxnSpPr>
        <p:spPr>
          <a:xfrm>
            <a:off x="3570976" y="3044260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615736" y="1414176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Jefe (a) Cultura Popular y Eventos especiales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06024" y="2588849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vigilante</a:t>
            </a: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Grupos Artísticos     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               </a:t>
            </a:r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61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55621" y="3284707"/>
            <a:ext cx="1913020" cy="172593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kern="0" dirty="0">
                <a:solidFill>
                  <a:prstClr val="black"/>
                </a:solidFill>
              </a:rPr>
              <a:t> </a:t>
            </a: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Músicos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</a:t>
            </a:r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ES" sz="1000" dirty="0">
              <a:solidFill>
                <a:prstClr val="white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r>
              <a:rPr lang="es-MX" sz="1000" kern="0" dirty="0">
                <a:solidFill>
                  <a:prstClr val="black"/>
                </a:solidFill>
              </a:rPr>
              <a:t>  </a:t>
            </a:r>
            <a:r>
              <a:rPr lang="es-MX" sz="1000" kern="0" dirty="0" smtClean="0">
                <a:solidFill>
                  <a:prstClr val="black"/>
                </a:solidFill>
              </a:rPr>
              <a:t> </a:t>
            </a:r>
            <a:endParaRPr lang="es-MX" sz="10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endCxn id="10" idx="0"/>
          </p:cNvCxnSpPr>
          <p:nvPr/>
        </p:nvCxnSpPr>
        <p:spPr>
          <a:xfrm>
            <a:off x="4312130" y="2894080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251185" y="1814334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Jefe(a) de la Orquesta 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51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9819" y="3350431"/>
            <a:ext cx="1933343" cy="10813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 </a:t>
            </a:r>
            <a:r>
              <a:rPr lang="es-MX" sz="1100" dirty="0" smtClean="0">
                <a:solidFill>
                  <a:prstClr val="black"/>
                </a:solidFill>
              </a:rPr>
              <a:t>Promotor(a)  de CDC Escuela Municipal de Arte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019820" y="4960587"/>
            <a:ext cx="1933343" cy="10547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298383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167528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163973" y="3374945"/>
            <a:ext cx="1981835" cy="10012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/>
          <p:nvPr/>
        </p:nvCxnSpPr>
        <p:spPr>
          <a:xfrm rot="5400000" flipH="1" flipV="1">
            <a:off x="3669058" y="3552261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1444886"/>
            <a:ext cx="1974718" cy="10790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Jefe (a) Cultura Popular y Eventos especiales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167530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324936" y="5181565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r>
              <a:rPr lang="es-MX" sz="1100" dirty="0" smtClean="0"/>
              <a:t>      Intendente </a:t>
            </a:r>
          </a:p>
        </p:txBody>
      </p:sp>
      <p:sp>
        <p:nvSpPr>
          <p:cNvPr id="19" name="27 Rectángulo"/>
          <p:cNvSpPr/>
          <p:nvPr/>
        </p:nvSpPr>
        <p:spPr>
          <a:xfrm>
            <a:off x="5386024" y="4911426"/>
            <a:ext cx="1981835" cy="110394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  <a:endParaRPr lang="es-MX" sz="1100" dirty="0" smtClean="0">
              <a:solidFill>
                <a:schemeClr val="tx1"/>
              </a:solidFill>
              <a:ea typeface="Times New Roman"/>
              <a:cs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45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087490" y="1196752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Jefe(a)  Museo Metropolitano y Espacios Galerísticos 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835696" y="3967383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 smtClean="0">
              <a:solidFill>
                <a:prstClr val="black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427984" y="3976454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100" b="1" kern="0" smtClean="0">
                <a:solidFill>
                  <a:prstClr val="black"/>
                </a:solidFill>
              </a:rPr>
              <a:t> </a:t>
            </a:r>
            <a:endParaRPr lang="es-MX" sz="1100" b="1" kern="0" dirty="0" smtClean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918040" y="3732918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80817" y="2637465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Asistente de Dirección</a:t>
            </a: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</p:cNvCxnSpPr>
          <p:nvPr/>
        </p:nvCxnSpPr>
        <p:spPr>
          <a:xfrm flipH="1">
            <a:off x="4059387" y="2148993"/>
            <a:ext cx="211" cy="487919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056912" y="3514501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918040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257329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3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2462</Words>
  <Application>Microsoft Office PowerPoint</Application>
  <PresentationFormat>Presentación en pantalla (4:3)</PresentationFormat>
  <Paragraphs>1399</Paragraphs>
  <Slides>99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99</vt:i4>
      </vt:variant>
    </vt:vector>
  </HeadingPairs>
  <TitlesOfParts>
    <vt:vector size="100" baseType="lpstr">
      <vt:lpstr>Tema de Office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111</cp:revision>
  <dcterms:created xsi:type="dcterms:W3CDTF">2018-05-18T00:47:28Z</dcterms:created>
  <dcterms:modified xsi:type="dcterms:W3CDTF">2018-06-29T16:57:52Z</dcterms:modified>
</cp:coreProperties>
</file>